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8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2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6693140767713745E-2"/>
          <c:y val="5.0420020233004917E-2"/>
          <c:w val="0.96727782752348823"/>
          <c:h val="0.8422514174074967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7686509315196676E-2"/>
                  <c:y val="-0.1345335929170863"/>
                </c:manualLayout>
              </c:layout>
              <c:showVal val="1"/>
            </c:dLbl>
            <c:dLbl>
              <c:idx val="1"/>
              <c:layout>
                <c:manualLayout>
                  <c:x val="5.1001464527993777E-2"/>
                  <c:y val="-0.38197930846101286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Май</c:v>
                </c:pt>
                <c:pt idx="1">
                  <c:v>Июнь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147</c:v>
                </c:pt>
              </c:numCache>
            </c:numRef>
          </c:val>
        </c:ser>
        <c:shape val="cone"/>
        <c:axId val="76293632"/>
        <c:axId val="76333440"/>
        <c:axId val="0"/>
      </c:bar3DChart>
      <c:catAx>
        <c:axId val="76293632"/>
        <c:scaling>
          <c:orientation val="minMax"/>
        </c:scaling>
        <c:axPos val="b"/>
        <c:tickLblPos val="nextTo"/>
        <c:crossAx val="76333440"/>
        <c:crosses val="autoZero"/>
        <c:auto val="1"/>
        <c:lblAlgn val="ctr"/>
        <c:lblOffset val="100"/>
      </c:catAx>
      <c:valAx>
        <c:axId val="76333440"/>
        <c:scaling>
          <c:orientation val="minMax"/>
        </c:scaling>
        <c:delete val="1"/>
        <c:axPos val="l"/>
        <c:numFmt formatCode="General" sourceLinked="1"/>
        <c:tickLblPos val="nextTo"/>
        <c:crossAx val="7629363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 потребителей</c:v>
                </c:pt>
              </c:strCache>
            </c:strRef>
          </c:tx>
          <c:spPr>
            <a:ln w="114300"/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15.5</c:v>
                </c:pt>
                <c:pt idx="1">
                  <c:v>15.3</c:v>
                </c:pt>
                <c:pt idx="2">
                  <c:v>16</c:v>
                </c:pt>
                <c:pt idx="3">
                  <c:v>46.5</c:v>
                </c:pt>
                <c:pt idx="4">
                  <c:v>60</c:v>
                </c:pt>
                <c:pt idx="5">
                  <c:v>69</c:v>
                </c:pt>
                <c:pt idx="6">
                  <c:v>75</c:v>
                </c:pt>
                <c:pt idx="7">
                  <c:v>102</c:v>
                </c:pt>
                <c:pt idx="8">
                  <c:v>129</c:v>
                </c:pt>
                <c:pt idx="9">
                  <c:v>160</c:v>
                </c:pt>
                <c:pt idx="10">
                  <c:v>185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Долг за газ</c:v>
                </c:pt>
              </c:strCache>
            </c:strRef>
          </c:tx>
          <c:spPr>
            <a:ln w="114300"/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1.8</c:v>
                </c:pt>
                <c:pt idx="1">
                  <c:v>3.2</c:v>
                </c:pt>
                <c:pt idx="2">
                  <c:v>0</c:v>
                </c:pt>
                <c:pt idx="3">
                  <c:v>8.4</c:v>
                </c:pt>
                <c:pt idx="4">
                  <c:v>6</c:v>
                </c:pt>
                <c:pt idx="5">
                  <c:v>25</c:v>
                </c:pt>
                <c:pt idx="6">
                  <c:v>30</c:v>
                </c:pt>
                <c:pt idx="7">
                  <c:v>44</c:v>
                </c:pt>
                <c:pt idx="8">
                  <c:v>58</c:v>
                </c:pt>
                <c:pt idx="9">
                  <c:v>91</c:v>
                </c:pt>
                <c:pt idx="10">
                  <c:v>104</c:v>
                </c:pt>
              </c:numCache>
            </c:numRef>
          </c:val>
        </c:ser>
        <c:dLbls/>
        <c:marker val="1"/>
        <c:axId val="76221440"/>
        <c:axId val="70497408"/>
      </c:lineChart>
      <c:catAx>
        <c:axId val="76221440"/>
        <c:scaling>
          <c:orientation val="minMax"/>
        </c:scaling>
        <c:axPos val="b"/>
        <c:numFmt formatCode="General" sourceLinked="1"/>
        <c:majorTickMark val="none"/>
        <c:tickLblPos val="nextTo"/>
        <c:crossAx val="70497408"/>
        <c:crosses val="autoZero"/>
        <c:auto val="1"/>
        <c:lblAlgn val="ctr"/>
        <c:lblOffset val="100"/>
      </c:catAx>
      <c:valAx>
        <c:axId val="7049740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62214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Начисления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Лист1!$A$2:$A$22</c:f>
              <c:numCache>
                <c:formatCode>mmm/yy</c:formatCode>
                <c:ptCount val="21"/>
                <c:pt idx="0">
                  <c:v>40787</c:v>
                </c:pt>
                <c:pt idx="1">
                  <c:v>40817</c:v>
                </c:pt>
                <c:pt idx="2">
                  <c:v>40848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  <c:pt idx="6">
                  <c:v>40969</c:v>
                </c:pt>
                <c:pt idx="7">
                  <c:v>41000</c:v>
                </c:pt>
                <c:pt idx="8">
                  <c:v>41030</c:v>
                </c:pt>
                <c:pt idx="9">
                  <c:v>41061</c:v>
                </c:pt>
                <c:pt idx="10">
                  <c:v>41091</c:v>
                </c:pt>
                <c:pt idx="11">
                  <c:v>41122</c:v>
                </c:pt>
                <c:pt idx="12">
                  <c:v>41153</c:v>
                </c:pt>
                <c:pt idx="13">
                  <c:v>41183</c:v>
                </c:pt>
                <c:pt idx="14">
                  <c:v>41214</c:v>
                </c:pt>
                <c:pt idx="15">
                  <c:v>41244</c:v>
                </c:pt>
                <c:pt idx="16">
                  <c:v>41275</c:v>
                </c:pt>
                <c:pt idx="17">
                  <c:v>41306</c:v>
                </c:pt>
                <c:pt idx="18">
                  <c:v>41334</c:v>
                </c:pt>
                <c:pt idx="19">
                  <c:v>41365</c:v>
                </c:pt>
                <c:pt idx="20">
                  <c:v>41395</c:v>
                </c:pt>
              </c:numCache>
            </c:num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37743</c:v>
                </c:pt>
                <c:pt idx="1">
                  <c:v>47295</c:v>
                </c:pt>
                <c:pt idx="2">
                  <c:v>62555</c:v>
                </c:pt>
                <c:pt idx="3">
                  <c:v>89310</c:v>
                </c:pt>
                <c:pt idx="4">
                  <c:v>63522</c:v>
                </c:pt>
                <c:pt idx="5">
                  <c:v>63780</c:v>
                </c:pt>
                <c:pt idx="6">
                  <c:v>60518</c:v>
                </c:pt>
                <c:pt idx="7">
                  <c:v>54698</c:v>
                </c:pt>
                <c:pt idx="8">
                  <c:v>42804</c:v>
                </c:pt>
                <c:pt idx="9">
                  <c:v>29424</c:v>
                </c:pt>
                <c:pt idx="10">
                  <c:v>40002</c:v>
                </c:pt>
                <c:pt idx="11">
                  <c:v>33126</c:v>
                </c:pt>
                <c:pt idx="12">
                  <c:v>34494</c:v>
                </c:pt>
                <c:pt idx="13">
                  <c:v>52847</c:v>
                </c:pt>
                <c:pt idx="14">
                  <c:v>73027</c:v>
                </c:pt>
                <c:pt idx="15">
                  <c:v>112564</c:v>
                </c:pt>
                <c:pt idx="16">
                  <c:v>76981</c:v>
                </c:pt>
                <c:pt idx="17">
                  <c:v>101400</c:v>
                </c:pt>
                <c:pt idx="18">
                  <c:v>91396</c:v>
                </c:pt>
                <c:pt idx="19">
                  <c:v>78842</c:v>
                </c:pt>
                <c:pt idx="20">
                  <c:v>19062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Задолженность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numRef>
              <c:f>Лист1!$A$2:$A$22</c:f>
              <c:numCache>
                <c:formatCode>mmm/yy</c:formatCode>
                <c:ptCount val="21"/>
                <c:pt idx="0">
                  <c:v>40787</c:v>
                </c:pt>
                <c:pt idx="1">
                  <c:v>40817</c:v>
                </c:pt>
                <c:pt idx="2">
                  <c:v>40848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  <c:pt idx="6">
                  <c:v>40969</c:v>
                </c:pt>
                <c:pt idx="7">
                  <c:v>41000</c:v>
                </c:pt>
                <c:pt idx="8">
                  <c:v>41030</c:v>
                </c:pt>
                <c:pt idx="9">
                  <c:v>41061</c:v>
                </c:pt>
                <c:pt idx="10">
                  <c:v>41091</c:v>
                </c:pt>
                <c:pt idx="11">
                  <c:v>41122</c:v>
                </c:pt>
                <c:pt idx="12">
                  <c:v>41153</c:v>
                </c:pt>
                <c:pt idx="13">
                  <c:v>41183</c:v>
                </c:pt>
                <c:pt idx="14">
                  <c:v>41214</c:v>
                </c:pt>
                <c:pt idx="15">
                  <c:v>41244</c:v>
                </c:pt>
                <c:pt idx="16">
                  <c:v>41275</c:v>
                </c:pt>
                <c:pt idx="17">
                  <c:v>41306</c:v>
                </c:pt>
                <c:pt idx="18">
                  <c:v>41334</c:v>
                </c:pt>
                <c:pt idx="19">
                  <c:v>41365</c:v>
                </c:pt>
                <c:pt idx="20">
                  <c:v>41395</c:v>
                </c:pt>
              </c:numCache>
            </c:numRef>
          </c:cat>
          <c:val>
            <c:numRef>
              <c:f>Лист1!$C$2:$C$22</c:f>
              <c:numCache>
                <c:formatCode>General</c:formatCode>
                <c:ptCount val="21"/>
                <c:pt idx="0">
                  <c:v>35714</c:v>
                </c:pt>
                <c:pt idx="1">
                  <c:v>48061</c:v>
                </c:pt>
                <c:pt idx="2">
                  <c:v>69553</c:v>
                </c:pt>
                <c:pt idx="3">
                  <c:v>90861</c:v>
                </c:pt>
                <c:pt idx="4">
                  <c:v>120515</c:v>
                </c:pt>
                <c:pt idx="5">
                  <c:v>156347</c:v>
                </c:pt>
                <c:pt idx="6">
                  <c:v>141479</c:v>
                </c:pt>
                <c:pt idx="7">
                  <c:v>126386</c:v>
                </c:pt>
                <c:pt idx="8">
                  <c:v>103055</c:v>
                </c:pt>
                <c:pt idx="9">
                  <c:v>60343</c:v>
                </c:pt>
                <c:pt idx="10">
                  <c:v>41836</c:v>
                </c:pt>
                <c:pt idx="11">
                  <c:v>26953</c:v>
                </c:pt>
                <c:pt idx="12">
                  <c:v>20686</c:v>
                </c:pt>
                <c:pt idx="13">
                  <c:v>42127</c:v>
                </c:pt>
                <c:pt idx="14">
                  <c:v>72610</c:v>
                </c:pt>
                <c:pt idx="15">
                  <c:v>104023</c:v>
                </c:pt>
                <c:pt idx="16">
                  <c:v>127718</c:v>
                </c:pt>
                <c:pt idx="17">
                  <c:v>143111</c:v>
                </c:pt>
                <c:pt idx="18">
                  <c:v>145063</c:v>
                </c:pt>
                <c:pt idx="19">
                  <c:v>120822</c:v>
                </c:pt>
                <c:pt idx="20">
                  <c:v>88675</c:v>
                </c:pt>
              </c:numCache>
            </c:numRef>
          </c:val>
          <c:smooth val="1"/>
        </c:ser>
        <c:marker val="1"/>
        <c:axId val="52564736"/>
        <c:axId val="66890752"/>
      </c:lineChart>
      <c:dateAx>
        <c:axId val="52564736"/>
        <c:scaling>
          <c:orientation val="minMax"/>
        </c:scaling>
        <c:axPos val="b"/>
        <c:numFmt formatCode="mmm/yy" sourceLinked="1"/>
        <c:tickLblPos val="nextTo"/>
        <c:crossAx val="66890752"/>
        <c:crosses val="autoZero"/>
        <c:auto val="1"/>
        <c:lblOffset val="100"/>
      </c:dateAx>
      <c:valAx>
        <c:axId val="66890752"/>
        <c:scaling>
          <c:orientation val="minMax"/>
        </c:scaling>
        <c:delete val="1"/>
        <c:axPos val="l"/>
        <c:numFmt formatCode="General" sourceLinked="1"/>
        <c:tickLblPos val="nextTo"/>
        <c:crossAx val="525647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для оплаты</c:v>
                </c:pt>
              </c:strCache>
            </c:strRef>
          </c:tx>
          <c:spPr>
            <a:ln w="127000"/>
          </c:spPr>
          <c:marker>
            <c:symbol val="none"/>
          </c:marker>
          <c:dLbls>
            <c:dLbl>
              <c:idx val="0"/>
              <c:layout>
                <c:manualLayout>
                  <c:x val="-3.3008135075810026E-2"/>
                  <c:y val="-8.6184786329392346E-2"/>
                </c:manualLayout>
              </c:layout>
              <c:showVal val="1"/>
            </c:dLbl>
            <c:dLbl>
              <c:idx val="1"/>
              <c:layout>
                <c:manualLayout>
                  <c:x val="-3.3008135075810026E-2"/>
                  <c:y val="-0.10646355958336702"/>
                </c:manualLayout>
              </c:layout>
              <c:showVal val="1"/>
            </c:dLbl>
            <c:dLbl>
              <c:idx val="2"/>
              <c:layout>
                <c:manualLayout>
                  <c:x val="-7.5018488808659148E-2"/>
                  <c:y val="-9.8859019613126514E-2"/>
                </c:manualLayout>
              </c:layout>
              <c:showVal val="1"/>
            </c:dLbl>
            <c:dLbl>
              <c:idx val="3"/>
              <c:layout>
                <c:manualLayout>
                  <c:x val="-4.2010471872201575E-2"/>
                  <c:y val="-5.5766626448430327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 i="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mmm/yy</c:formatCode>
                <c:ptCount val="4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23.18</c:v>
                </c:pt>
                <c:pt idx="1">
                  <c:v>19.760000000000002</c:v>
                </c:pt>
                <c:pt idx="2">
                  <c:v>29.43</c:v>
                </c:pt>
                <c:pt idx="3">
                  <c:v>48.3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ln w="127000"/>
          </c:spPr>
          <c:marker>
            <c:symbol val="none"/>
          </c:marker>
          <c:dLbls>
            <c:dLbl>
              <c:idx val="0"/>
              <c:layout>
                <c:manualLayout>
                  <c:x val="-4.0509983956675939E-2"/>
                  <c:y val="0.10899840624011375"/>
                </c:manualLayout>
              </c:layout>
              <c:showVal val="1"/>
            </c:dLbl>
            <c:dLbl>
              <c:idx val="1"/>
              <c:layout>
                <c:manualLayout>
                  <c:x val="1.5003697761731829E-3"/>
                  <c:y val="5.8301473105177172E-2"/>
                </c:manualLayout>
              </c:layout>
              <c:showVal val="1"/>
            </c:dLbl>
            <c:dLbl>
              <c:idx val="2"/>
              <c:layout>
                <c:manualLayout>
                  <c:x val="1.6504067537905013E-2"/>
                  <c:y val="2.0278773253974671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 i="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mmm/yy</c:formatCode>
                <c:ptCount val="4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18.95</c:v>
                </c:pt>
                <c:pt idx="1">
                  <c:v>8</c:v>
                </c:pt>
                <c:pt idx="2">
                  <c:v>12.69</c:v>
                </c:pt>
                <c:pt idx="3">
                  <c:v>33.61</c:v>
                </c:pt>
              </c:numCache>
            </c:numRef>
          </c:val>
          <c:smooth val="1"/>
        </c:ser>
        <c:marker val="1"/>
        <c:axId val="76346880"/>
        <c:axId val="77701504"/>
      </c:lineChart>
      <c:dateAx>
        <c:axId val="76346880"/>
        <c:scaling>
          <c:orientation val="minMax"/>
        </c:scaling>
        <c:axPos val="b"/>
        <c:numFmt formatCode="mmm/yy" sourceLinked="1"/>
        <c:tickLblPos val="nextTo"/>
        <c:crossAx val="77701504"/>
        <c:crosses val="autoZero"/>
        <c:auto val="1"/>
        <c:lblOffset val="100"/>
      </c:dateAx>
      <c:valAx>
        <c:axId val="77701504"/>
        <c:scaling>
          <c:orientation val="minMax"/>
        </c:scaling>
        <c:delete val="1"/>
        <c:axPos val="l"/>
        <c:numFmt formatCode="General" sourceLinked="1"/>
        <c:tickLblPos val="nextTo"/>
        <c:crossAx val="763468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chemeClr val="accent4"/>
              </a:solidFill>
              <a:ln w="1905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1"/>
              </a:solidFill>
              <a:ln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accent2"/>
              </a:solidFill>
              <a:ln w="1905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layout>
                <c:manualLayout>
                  <c:x val="2.5506286194944109E-2"/>
                  <c:y val="0.1991954265499119"/>
                </c:manualLayout>
              </c:layout>
              <c:showVal val="1"/>
            </c:dLbl>
            <c:dLbl>
              <c:idx val="1"/>
              <c:layout>
                <c:manualLayout>
                  <c:x val="1.5003697761731829E-2"/>
                  <c:y val="0.16064147302412254"/>
                </c:manualLayout>
              </c:layout>
              <c:showVal val="1"/>
            </c:dLbl>
            <c:dLbl>
              <c:idx val="2"/>
              <c:layout>
                <c:manualLayout>
                  <c:x val="6.0014791046927316E-3"/>
                  <c:y val="0.18206033609400563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Рост долга потребителей</c:v>
                </c:pt>
                <c:pt idx="1">
                  <c:v>Достижимый рост долга за газ</c:v>
                </c:pt>
                <c:pt idx="2">
                  <c:v>Фактический рост долга за газ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45.7</c:v>
                </c:pt>
                <c:pt idx="1">
                  <c:v>25.6</c:v>
                </c:pt>
                <c:pt idx="2">
                  <c:v>53</c:v>
                </c:pt>
              </c:numCache>
            </c:numRef>
          </c:val>
        </c:ser>
        <c:shape val="cylinder"/>
        <c:axId val="66133376"/>
        <c:axId val="66478848"/>
        <c:axId val="108284096"/>
      </c:bar3DChart>
      <c:catAx>
        <c:axId val="66133376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 b="1"/>
            </a:pPr>
            <a:endParaRPr lang="ru-RU"/>
          </a:p>
        </c:txPr>
        <c:crossAx val="66478848"/>
        <c:crosses val="autoZero"/>
        <c:auto val="1"/>
        <c:lblAlgn val="ctr"/>
        <c:lblOffset val="100"/>
      </c:catAx>
      <c:valAx>
        <c:axId val="66478848"/>
        <c:scaling>
          <c:orientation val="minMax"/>
        </c:scaling>
        <c:delete val="1"/>
        <c:axPos val="l"/>
        <c:numFmt formatCode="General" sourceLinked="1"/>
        <c:tickLblPos val="nextTo"/>
        <c:crossAx val="66133376"/>
        <c:crosses val="autoZero"/>
        <c:crossBetween val="between"/>
      </c:valAx>
      <c:serAx>
        <c:axId val="108284096"/>
        <c:scaling>
          <c:orientation val="minMax"/>
        </c:scaling>
        <c:delete val="1"/>
        <c:axPos val="b"/>
        <c:tickLblPos val="nextTo"/>
        <c:crossAx val="6647884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Собираемость</c:v>
                </c:pt>
              </c:strCache>
            </c:strRef>
          </c:tx>
          <c:spPr>
            <a:ln w="127000"/>
          </c:spPr>
          <c:marker>
            <c:symbol val="none"/>
          </c:marker>
          <c:dLbls>
            <c:dLbl>
              <c:idx val="0"/>
              <c:layout>
                <c:manualLayout>
                  <c:x val="-5.8514421270754131E-2"/>
                  <c:y val="-0.15663462761303057"/>
                </c:manualLayout>
              </c:layout>
              <c:showVal val="1"/>
            </c:dLbl>
            <c:dLbl>
              <c:idx val="1"/>
              <c:layout>
                <c:manualLayout>
                  <c:x val="-3.3008135075810033E-2"/>
                  <c:y val="-0.10646355958336702"/>
                </c:manualLayout>
              </c:layout>
              <c:showVal val="1"/>
            </c:dLbl>
            <c:dLbl>
              <c:idx val="2"/>
              <c:layout>
                <c:manualLayout>
                  <c:x val="-7.651885858483233E-2"/>
                  <c:y val="-0.19279212719852878"/>
                </c:manualLayout>
              </c:layout>
              <c:showVal val="1"/>
            </c:dLbl>
            <c:dLbl>
              <c:idx val="3"/>
              <c:layout>
                <c:manualLayout>
                  <c:x val="-4.2010471872201596E-2"/>
                  <c:y val="-5.5766626448430355E-2"/>
                </c:manualLayout>
              </c:layout>
              <c:showVal val="1"/>
            </c:dLbl>
            <c:dLbl>
              <c:idx val="4"/>
              <c:layout>
                <c:manualLayout>
                  <c:x val="-5.2512942166061401E-2"/>
                  <c:y val="9.6542448989570998E-2"/>
                </c:manualLayout>
              </c:layout>
              <c:showVal val="1"/>
            </c:dLbl>
            <c:dLbl>
              <c:idx val="5"/>
              <c:layout>
                <c:manualLayout>
                  <c:x val="-6.0014791046927314E-2"/>
                  <c:y val="-6.0012873696219805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 i="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янв.13</c:v>
                </c:pt>
                <c:pt idx="1">
                  <c:v>фев.13</c:v>
                </c:pt>
                <c:pt idx="2">
                  <c:v>мар.13</c:v>
                </c:pt>
                <c:pt idx="3">
                  <c:v>апр.13</c:v>
                </c:pt>
                <c:pt idx="4">
                  <c:v>май.13</c:v>
                </c:pt>
                <c:pt idx="5">
                  <c:v>на 28.06.2013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93.82</c:v>
                </c:pt>
                <c:pt idx="1">
                  <c:v>98.23</c:v>
                </c:pt>
                <c:pt idx="2">
                  <c:v>91.8</c:v>
                </c:pt>
                <c:pt idx="3">
                  <c:v>94.93</c:v>
                </c:pt>
                <c:pt idx="4">
                  <c:v>93.62</c:v>
                </c:pt>
                <c:pt idx="5">
                  <c:v>99.98</c:v>
                </c:pt>
              </c:numCache>
            </c:numRef>
          </c:val>
          <c:smooth val="1"/>
        </c:ser>
        <c:marker val="1"/>
        <c:axId val="136797184"/>
        <c:axId val="140284672"/>
      </c:lineChart>
      <c:catAx>
        <c:axId val="136797184"/>
        <c:scaling>
          <c:orientation val="minMax"/>
        </c:scaling>
        <c:axPos val="b"/>
        <c:numFmt formatCode="mmm/yy" sourceLinked="1"/>
        <c:tickLblPos val="nextTo"/>
        <c:crossAx val="140284672"/>
        <c:crosses val="autoZero"/>
        <c:auto val="1"/>
        <c:lblAlgn val="ctr"/>
        <c:lblOffset val="100"/>
      </c:catAx>
      <c:valAx>
        <c:axId val="140284672"/>
        <c:scaling>
          <c:orientation val="minMax"/>
        </c:scaling>
        <c:delete val="1"/>
        <c:axPos val="l"/>
        <c:numFmt formatCode="General" sourceLinked="1"/>
        <c:tickLblPos val="nextTo"/>
        <c:crossAx val="13679718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71B51-53A7-4014-8554-89974D06AA73}" type="doc">
      <dgm:prSet loTypeId="urn:microsoft.com/office/officeart/2005/8/layout/process4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92F6C40-A87E-4C11-8690-8E744BEC5AB6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Долг населения перед УК и ТСЖ</a:t>
          </a:r>
        </a:p>
        <a:p>
          <a:r>
            <a:rPr lang="ru-RU" sz="4400" b="1" baseline="0" dirty="0" smtClean="0">
              <a:solidFill>
                <a:srgbClr val="FF0000"/>
              </a:solidFill>
            </a:rPr>
            <a:t>202</a:t>
          </a:r>
          <a:r>
            <a:rPr lang="ru-RU" sz="3600" b="1" dirty="0" smtClean="0">
              <a:solidFill>
                <a:schemeClr val="bg1"/>
              </a:solidFill>
            </a:rPr>
            <a:t> млн. рублей</a:t>
          </a:r>
          <a:endParaRPr lang="ru-RU" sz="3600" b="1" dirty="0">
            <a:solidFill>
              <a:schemeClr val="bg1"/>
            </a:solidFill>
          </a:endParaRPr>
        </a:p>
      </dgm:t>
    </dgm:pt>
    <dgm:pt modelId="{8DE92D72-21F8-4B98-8511-4811EC05606B}" type="parTrans" cxnId="{F1CEE7A5-AF97-43CA-B428-01E993BB63FB}">
      <dgm:prSet/>
      <dgm:spPr/>
      <dgm:t>
        <a:bodyPr/>
        <a:lstStyle/>
        <a:p>
          <a:endParaRPr lang="ru-RU"/>
        </a:p>
      </dgm:t>
    </dgm:pt>
    <dgm:pt modelId="{C3A5C048-801C-430A-AD6D-AA008721A4FE}" type="sibTrans" cxnId="{F1CEE7A5-AF97-43CA-B428-01E993BB63FB}">
      <dgm:prSet/>
      <dgm:spPr/>
      <dgm:t>
        <a:bodyPr/>
        <a:lstStyle/>
        <a:p>
          <a:endParaRPr lang="ru-RU"/>
        </a:p>
      </dgm:t>
    </dgm:pt>
    <dgm:pt modelId="{D1A8E690-0690-4118-A6CA-5A9E6513BB1E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Долг УК и ТСЖ перед ЗПТС</a:t>
          </a:r>
        </a:p>
        <a:p>
          <a:r>
            <a:rPr lang="ru-RU" sz="4400" b="1" dirty="0" smtClean="0">
              <a:solidFill>
                <a:schemeClr val="accent2"/>
              </a:solidFill>
            </a:rPr>
            <a:t>102</a:t>
          </a:r>
          <a:r>
            <a:rPr lang="ru-RU" sz="3600" b="1" dirty="0" smtClean="0">
              <a:solidFill>
                <a:schemeClr val="accent2"/>
              </a:solidFill>
            </a:rPr>
            <a:t> </a:t>
          </a:r>
          <a:r>
            <a:rPr lang="ru-RU" sz="3600" b="1" dirty="0" smtClean="0">
              <a:solidFill>
                <a:schemeClr val="bg1"/>
              </a:solidFill>
            </a:rPr>
            <a:t>млн. рублей</a:t>
          </a:r>
          <a:endParaRPr lang="ru-RU" sz="3600" b="1" dirty="0">
            <a:solidFill>
              <a:schemeClr val="bg1"/>
            </a:solidFill>
          </a:endParaRPr>
        </a:p>
      </dgm:t>
    </dgm:pt>
    <dgm:pt modelId="{4AC83E1B-E95F-4C80-AF2F-6D57CF4DF865}" type="parTrans" cxnId="{EAC0704E-A1AD-4E0D-BBE0-8BA6ADDB7A45}">
      <dgm:prSet/>
      <dgm:spPr/>
      <dgm:t>
        <a:bodyPr/>
        <a:lstStyle/>
        <a:p>
          <a:endParaRPr lang="ru-RU"/>
        </a:p>
      </dgm:t>
    </dgm:pt>
    <dgm:pt modelId="{7830BFF7-863D-43BE-A732-5ED9ABAE0392}" type="sibTrans" cxnId="{EAC0704E-A1AD-4E0D-BBE0-8BA6ADDB7A45}">
      <dgm:prSet/>
      <dgm:spPr/>
      <dgm:t>
        <a:bodyPr/>
        <a:lstStyle/>
        <a:p>
          <a:endParaRPr lang="ru-RU"/>
        </a:p>
      </dgm:t>
    </dgm:pt>
    <dgm:pt modelId="{843A8873-0BD3-4A08-BDC6-4DE7B4157F1D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Долг ЗПТС за газ</a:t>
          </a:r>
        </a:p>
        <a:p>
          <a:r>
            <a:rPr lang="ru-RU" sz="3600" b="1" dirty="0" smtClean="0">
              <a:solidFill>
                <a:srgbClr val="FF0000"/>
              </a:solidFill>
            </a:rPr>
            <a:t>76</a:t>
          </a:r>
          <a:r>
            <a:rPr lang="ru-RU" sz="3600" b="1" dirty="0" smtClean="0">
              <a:solidFill>
                <a:schemeClr val="bg1"/>
              </a:solidFill>
            </a:rPr>
            <a:t> млн. рублей</a:t>
          </a:r>
          <a:endParaRPr lang="ru-RU" sz="3600" b="1" dirty="0">
            <a:solidFill>
              <a:schemeClr val="bg1"/>
            </a:solidFill>
          </a:endParaRPr>
        </a:p>
      </dgm:t>
    </dgm:pt>
    <dgm:pt modelId="{64615AD6-7CA8-42B0-AF3F-F71B401C659D}" type="parTrans" cxnId="{13C459C0-B188-4CEE-8481-5CD25AD1A4E0}">
      <dgm:prSet/>
      <dgm:spPr/>
      <dgm:t>
        <a:bodyPr/>
        <a:lstStyle/>
        <a:p>
          <a:endParaRPr lang="ru-RU"/>
        </a:p>
      </dgm:t>
    </dgm:pt>
    <dgm:pt modelId="{A98376A0-6F1C-4691-94E1-C8388373019D}" type="sibTrans" cxnId="{13C459C0-B188-4CEE-8481-5CD25AD1A4E0}">
      <dgm:prSet/>
      <dgm:spPr/>
      <dgm:t>
        <a:bodyPr/>
        <a:lstStyle/>
        <a:p>
          <a:endParaRPr lang="ru-RU"/>
        </a:p>
      </dgm:t>
    </dgm:pt>
    <dgm:pt modelId="{134D1CF9-E922-4976-BF85-AFA7811826D9}" type="pres">
      <dgm:prSet presAssocID="{B4F71B51-53A7-4014-8554-89974D06AA73}" presName="Name0" presStyleCnt="0">
        <dgm:presLayoutVars>
          <dgm:dir/>
          <dgm:animLvl val="lvl"/>
          <dgm:resizeHandles val="exact"/>
        </dgm:presLayoutVars>
      </dgm:prSet>
      <dgm:spPr/>
    </dgm:pt>
    <dgm:pt modelId="{AA4BA1DB-C879-467C-AECB-4C77680C55FD}" type="pres">
      <dgm:prSet presAssocID="{843A8873-0BD3-4A08-BDC6-4DE7B4157F1D}" presName="boxAndChildren" presStyleCnt="0"/>
      <dgm:spPr/>
    </dgm:pt>
    <dgm:pt modelId="{681C1BBE-BF51-4594-AEAF-F6FBA5AF80E1}" type="pres">
      <dgm:prSet presAssocID="{843A8873-0BD3-4A08-BDC6-4DE7B4157F1D}" presName="parentTextBox" presStyleLbl="node1" presStyleIdx="0" presStyleCnt="3"/>
      <dgm:spPr/>
    </dgm:pt>
    <dgm:pt modelId="{41E6945F-B73B-4B51-BA84-E841E324BB51}" type="pres">
      <dgm:prSet presAssocID="{7830BFF7-863D-43BE-A732-5ED9ABAE0392}" presName="sp" presStyleCnt="0"/>
      <dgm:spPr/>
    </dgm:pt>
    <dgm:pt modelId="{5CECF499-B609-461D-93A2-AA328585BDDA}" type="pres">
      <dgm:prSet presAssocID="{D1A8E690-0690-4118-A6CA-5A9E6513BB1E}" presName="arrowAndChildren" presStyleCnt="0"/>
      <dgm:spPr/>
    </dgm:pt>
    <dgm:pt modelId="{B736EDCA-9E16-4F2C-88E6-6D14BB86D228}" type="pres">
      <dgm:prSet presAssocID="{D1A8E690-0690-4118-A6CA-5A9E6513BB1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F3B1CFEC-E80F-43A2-8068-277202546583}" type="pres">
      <dgm:prSet presAssocID="{C3A5C048-801C-430A-AD6D-AA008721A4FE}" presName="sp" presStyleCnt="0"/>
      <dgm:spPr/>
    </dgm:pt>
    <dgm:pt modelId="{D627CF7D-3D89-4A05-A2CA-9705BB1B82BE}" type="pres">
      <dgm:prSet presAssocID="{F92F6C40-A87E-4C11-8690-8E744BEC5AB6}" presName="arrowAndChildren" presStyleCnt="0"/>
      <dgm:spPr/>
    </dgm:pt>
    <dgm:pt modelId="{81C05906-228B-41D9-9706-E1FA4A4AA5CA}" type="pres">
      <dgm:prSet presAssocID="{F92F6C40-A87E-4C11-8690-8E744BEC5AB6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994EBE58-53B8-48EC-AA6A-855A906B2C16}" type="presOf" srcId="{B4F71B51-53A7-4014-8554-89974D06AA73}" destId="{134D1CF9-E922-4976-BF85-AFA7811826D9}" srcOrd="0" destOrd="0" presId="urn:microsoft.com/office/officeart/2005/8/layout/process4"/>
    <dgm:cxn modelId="{49001D18-63A7-4154-BDBA-B129772BD227}" type="presOf" srcId="{843A8873-0BD3-4A08-BDC6-4DE7B4157F1D}" destId="{681C1BBE-BF51-4594-AEAF-F6FBA5AF80E1}" srcOrd="0" destOrd="0" presId="urn:microsoft.com/office/officeart/2005/8/layout/process4"/>
    <dgm:cxn modelId="{EAC0704E-A1AD-4E0D-BBE0-8BA6ADDB7A45}" srcId="{B4F71B51-53A7-4014-8554-89974D06AA73}" destId="{D1A8E690-0690-4118-A6CA-5A9E6513BB1E}" srcOrd="1" destOrd="0" parTransId="{4AC83E1B-E95F-4C80-AF2F-6D57CF4DF865}" sibTransId="{7830BFF7-863D-43BE-A732-5ED9ABAE0392}"/>
    <dgm:cxn modelId="{B1322257-05D3-43EB-93FB-7D5041CCCC23}" type="presOf" srcId="{D1A8E690-0690-4118-A6CA-5A9E6513BB1E}" destId="{B736EDCA-9E16-4F2C-88E6-6D14BB86D228}" srcOrd="0" destOrd="0" presId="urn:microsoft.com/office/officeart/2005/8/layout/process4"/>
    <dgm:cxn modelId="{13C459C0-B188-4CEE-8481-5CD25AD1A4E0}" srcId="{B4F71B51-53A7-4014-8554-89974D06AA73}" destId="{843A8873-0BD3-4A08-BDC6-4DE7B4157F1D}" srcOrd="2" destOrd="0" parTransId="{64615AD6-7CA8-42B0-AF3F-F71B401C659D}" sibTransId="{A98376A0-6F1C-4691-94E1-C8388373019D}"/>
    <dgm:cxn modelId="{F1CEE7A5-AF97-43CA-B428-01E993BB63FB}" srcId="{B4F71B51-53A7-4014-8554-89974D06AA73}" destId="{F92F6C40-A87E-4C11-8690-8E744BEC5AB6}" srcOrd="0" destOrd="0" parTransId="{8DE92D72-21F8-4B98-8511-4811EC05606B}" sibTransId="{C3A5C048-801C-430A-AD6D-AA008721A4FE}"/>
    <dgm:cxn modelId="{C30E699D-0DB6-4B88-A27F-502B73BA8571}" type="presOf" srcId="{F92F6C40-A87E-4C11-8690-8E744BEC5AB6}" destId="{81C05906-228B-41D9-9706-E1FA4A4AA5CA}" srcOrd="0" destOrd="0" presId="urn:microsoft.com/office/officeart/2005/8/layout/process4"/>
    <dgm:cxn modelId="{5EA5167C-F4A0-4EEF-A2BF-1B3794B0F1E3}" type="presParOf" srcId="{134D1CF9-E922-4976-BF85-AFA7811826D9}" destId="{AA4BA1DB-C879-467C-AECB-4C77680C55FD}" srcOrd="0" destOrd="0" presId="urn:microsoft.com/office/officeart/2005/8/layout/process4"/>
    <dgm:cxn modelId="{8CDE2592-B277-4363-A91D-FFB3A2FAAA72}" type="presParOf" srcId="{AA4BA1DB-C879-467C-AECB-4C77680C55FD}" destId="{681C1BBE-BF51-4594-AEAF-F6FBA5AF80E1}" srcOrd="0" destOrd="0" presId="urn:microsoft.com/office/officeart/2005/8/layout/process4"/>
    <dgm:cxn modelId="{C9BD7F3B-2D88-4DB6-86A1-A96047B7AAD9}" type="presParOf" srcId="{134D1CF9-E922-4976-BF85-AFA7811826D9}" destId="{41E6945F-B73B-4B51-BA84-E841E324BB51}" srcOrd="1" destOrd="0" presId="urn:microsoft.com/office/officeart/2005/8/layout/process4"/>
    <dgm:cxn modelId="{2618692F-F2C7-47D3-B66E-D1F35259740B}" type="presParOf" srcId="{134D1CF9-E922-4976-BF85-AFA7811826D9}" destId="{5CECF499-B609-461D-93A2-AA328585BDDA}" srcOrd="2" destOrd="0" presId="urn:microsoft.com/office/officeart/2005/8/layout/process4"/>
    <dgm:cxn modelId="{6E8E0E1B-0331-4042-AC0B-5032D87A795E}" type="presParOf" srcId="{5CECF499-B609-461D-93A2-AA328585BDDA}" destId="{B736EDCA-9E16-4F2C-88E6-6D14BB86D228}" srcOrd="0" destOrd="0" presId="urn:microsoft.com/office/officeart/2005/8/layout/process4"/>
    <dgm:cxn modelId="{B8910535-E2FC-4E44-873F-485CCA5BE60B}" type="presParOf" srcId="{134D1CF9-E922-4976-BF85-AFA7811826D9}" destId="{F3B1CFEC-E80F-43A2-8068-277202546583}" srcOrd="3" destOrd="0" presId="urn:microsoft.com/office/officeart/2005/8/layout/process4"/>
    <dgm:cxn modelId="{BDE393B3-AF73-4F76-BBC4-756EF47DDF09}" type="presParOf" srcId="{134D1CF9-E922-4976-BF85-AFA7811826D9}" destId="{D627CF7D-3D89-4A05-A2CA-9705BB1B82BE}" srcOrd="4" destOrd="0" presId="urn:microsoft.com/office/officeart/2005/8/layout/process4"/>
    <dgm:cxn modelId="{33B47318-D7B0-44DF-A6E9-E64B602DC065}" type="presParOf" srcId="{D627CF7D-3D89-4A05-A2CA-9705BB1B82BE}" destId="{81C05906-228B-41D9-9706-E1FA4A4AA5CA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A238DB-5397-41C0-9F23-F4E16DBFFA9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2800C-8B4D-43AA-AACC-7F4F87D6F030}">
      <dgm:prSet phldrT="[Текст]"/>
      <dgm:spPr/>
      <dgm:t>
        <a:bodyPr/>
        <a:lstStyle/>
        <a:p>
          <a:r>
            <a:rPr lang="ru-RU" dirty="0" smtClean="0"/>
            <a:t>ЗПТС</a:t>
          </a:r>
          <a:endParaRPr lang="ru-RU" dirty="0"/>
        </a:p>
      </dgm:t>
    </dgm:pt>
    <dgm:pt modelId="{336227B9-1D5A-4C57-8BDA-76C61954A5BE}" type="parTrans" cxnId="{D5E75CF4-4FAA-4C80-BB76-18C39AEFA58F}">
      <dgm:prSet/>
      <dgm:spPr/>
      <dgm:t>
        <a:bodyPr/>
        <a:lstStyle/>
        <a:p>
          <a:endParaRPr lang="ru-RU"/>
        </a:p>
      </dgm:t>
    </dgm:pt>
    <dgm:pt modelId="{651C1D0F-E30E-4963-8486-01A62A120E96}" type="sibTrans" cxnId="{D5E75CF4-4FAA-4C80-BB76-18C39AEFA58F}">
      <dgm:prSet/>
      <dgm:spPr/>
      <dgm:t>
        <a:bodyPr/>
        <a:lstStyle/>
        <a:p>
          <a:endParaRPr lang="ru-RU"/>
        </a:p>
      </dgm:t>
    </dgm:pt>
    <dgm:pt modelId="{1924ADBD-9FB2-4E13-885B-3FD2431EFF9A}">
      <dgm:prSet phldrT="[Текст]" custT="1"/>
      <dgm:spPr/>
      <dgm:t>
        <a:bodyPr/>
        <a:lstStyle/>
        <a:p>
          <a:r>
            <a:rPr lang="ru-RU" sz="2400" b="1" dirty="0" smtClean="0"/>
            <a:t>Население</a:t>
          </a:r>
          <a:endParaRPr lang="ru-RU" sz="2400" b="1" dirty="0"/>
        </a:p>
      </dgm:t>
    </dgm:pt>
    <dgm:pt modelId="{41230BA1-8756-4871-A159-A4A7384D6434}" type="parTrans" cxnId="{2C2034A6-64A3-4EFE-ADA4-B51BA5463ACC}">
      <dgm:prSet/>
      <dgm:spPr/>
      <dgm:t>
        <a:bodyPr/>
        <a:lstStyle/>
        <a:p>
          <a:endParaRPr lang="ru-RU"/>
        </a:p>
      </dgm:t>
    </dgm:pt>
    <dgm:pt modelId="{D7BD5B1E-934E-4C29-B3C9-B983139E5853}" type="sibTrans" cxnId="{2C2034A6-64A3-4EFE-ADA4-B51BA5463ACC}">
      <dgm:prSet/>
      <dgm:spPr/>
      <dgm:t>
        <a:bodyPr/>
        <a:lstStyle/>
        <a:p>
          <a:endParaRPr lang="ru-RU"/>
        </a:p>
      </dgm:t>
    </dgm:pt>
    <dgm:pt modelId="{32252DBC-AB2F-4FA8-BE2D-EC8453CE8EBF}">
      <dgm:prSet phldrT="[Текст]" custT="1"/>
      <dgm:spPr/>
      <dgm:t>
        <a:bodyPr/>
        <a:lstStyle/>
        <a:p>
          <a:r>
            <a:rPr lang="ru-RU" sz="3600" b="1" dirty="0" smtClean="0"/>
            <a:t>Доля 77%</a:t>
          </a:r>
          <a:endParaRPr lang="ru-RU" sz="3600" b="1" dirty="0"/>
        </a:p>
      </dgm:t>
    </dgm:pt>
    <dgm:pt modelId="{145792A4-0DEC-49F2-83C3-C60282712751}" type="parTrans" cxnId="{AA193054-1EB3-49E4-88E8-329670DEAEB6}">
      <dgm:prSet/>
      <dgm:spPr/>
      <dgm:t>
        <a:bodyPr/>
        <a:lstStyle/>
        <a:p>
          <a:endParaRPr lang="ru-RU"/>
        </a:p>
      </dgm:t>
    </dgm:pt>
    <dgm:pt modelId="{B6C0A131-45DC-4B97-9847-11C81BFE0F4E}" type="sibTrans" cxnId="{AA193054-1EB3-49E4-88E8-329670DEAEB6}">
      <dgm:prSet/>
      <dgm:spPr/>
      <dgm:t>
        <a:bodyPr/>
        <a:lstStyle/>
        <a:p>
          <a:endParaRPr lang="ru-RU"/>
        </a:p>
      </dgm:t>
    </dgm:pt>
    <dgm:pt modelId="{350A268F-4417-47B4-9638-DE3B59FB33EB}">
      <dgm:prSet phldrT="[Текст]" custT="1"/>
      <dgm:spPr/>
      <dgm:t>
        <a:bodyPr/>
        <a:lstStyle/>
        <a:p>
          <a:r>
            <a:rPr lang="ru-RU" sz="2000" b="1" dirty="0" smtClean="0"/>
            <a:t>Собираемость </a:t>
          </a:r>
          <a:r>
            <a:rPr lang="ru-RU" sz="5400" b="1" dirty="0" smtClean="0"/>
            <a:t>96%</a:t>
          </a:r>
          <a:endParaRPr lang="ru-RU" sz="5400" b="1" dirty="0"/>
        </a:p>
      </dgm:t>
    </dgm:pt>
    <dgm:pt modelId="{093C62CE-0A62-4937-9062-2D639A64C9ED}" type="parTrans" cxnId="{B80096A9-ED8C-4E95-B2C0-AA58AE78D01E}">
      <dgm:prSet/>
      <dgm:spPr/>
      <dgm:t>
        <a:bodyPr/>
        <a:lstStyle/>
        <a:p>
          <a:endParaRPr lang="ru-RU"/>
        </a:p>
      </dgm:t>
    </dgm:pt>
    <dgm:pt modelId="{FF4A10B6-C210-4AE2-BA9A-B94E0E373C8D}" type="sibTrans" cxnId="{B80096A9-ED8C-4E95-B2C0-AA58AE78D01E}">
      <dgm:prSet/>
      <dgm:spPr/>
      <dgm:t>
        <a:bodyPr/>
        <a:lstStyle/>
        <a:p>
          <a:endParaRPr lang="ru-RU"/>
        </a:p>
      </dgm:t>
    </dgm:pt>
    <dgm:pt modelId="{250E9684-0376-45CC-958F-270110450E97}">
      <dgm:prSet phldrT="[Текст]" custT="1"/>
      <dgm:spPr/>
      <dgm:t>
        <a:bodyPr/>
        <a:lstStyle/>
        <a:p>
          <a:r>
            <a:rPr lang="ru-RU" sz="2400" b="1" dirty="0" smtClean="0"/>
            <a:t>Прочие</a:t>
          </a:r>
          <a:endParaRPr lang="ru-RU" sz="2400" b="1" dirty="0"/>
        </a:p>
      </dgm:t>
    </dgm:pt>
    <dgm:pt modelId="{5EC5F32E-D10F-4F6D-9A46-FD5421E554F6}" type="parTrans" cxnId="{3385DC9B-C442-425A-9D33-7F5FB08AF885}">
      <dgm:prSet/>
      <dgm:spPr/>
      <dgm:t>
        <a:bodyPr/>
        <a:lstStyle/>
        <a:p>
          <a:endParaRPr lang="ru-RU"/>
        </a:p>
      </dgm:t>
    </dgm:pt>
    <dgm:pt modelId="{207EAE26-D4EE-4EA4-AB0F-FC713A476DD0}" type="sibTrans" cxnId="{3385DC9B-C442-425A-9D33-7F5FB08AF885}">
      <dgm:prSet/>
      <dgm:spPr/>
      <dgm:t>
        <a:bodyPr/>
        <a:lstStyle/>
        <a:p>
          <a:endParaRPr lang="ru-RU"/>
        </a:p>
      </dgm:t>
    </dgm:pt>
    <dgm:pt modelId="{ACD021B3-BC36-44CC-B494-8AC2460EA9FA}">
      <dgm:prSet phldrT="[Текст]" custT="1"/>
      <dgm:spPr/>
      <dgm:t>
        <a:bodyPr/>
        <a:lstStyle/>
        <a:p>
          <a:r>
            <a:rPr lang="ru-RU" sz="3600" b="1" dirty="0" smtClean="0"/>
            <a:t>Доля 23%</a:t>
          </a:r>
          <a:endParaRPr lang="ru-RU" sz="3600" b="1" dirty="0"/>
        </a:p>
      </dgm:t>
    </dgm:pt>
    <dgm:pt modelId="{8D5543FE-8E2D-491C-BDBE-53845A9EDB01}" type="parTrans" cxnId="{3B1FE4F2-F36C-4D90-8841-253D00F9CF81}">
      <dgm:prSet/>
      <dgm:spPr/>
      <dgm:t>
        <a:bodyPr/>
        <a:lstStyle/>
        <a:p>
          <a:endParaRPr lang="ru-RU"/>
        </a:p>
      </dgm:t>
    </dgm:pt>
    <dgm:pt modelId="{1732D0E3-2022-4AD4-BE94-169F49997136}" type="sibTrans" cxnId="{3B1FE4F2-F36C-4D90-8841-253D00F9CF81}">
      <dgm:prSet/>
      <dgm:spPr/>
      <dgm:t>
        <a:bodyPr/>
        <a:lstStyle/>
        <a:p>
          <a:endParaRPr lang="ru-RU"/>
        </a:p>
      </dgm:t>
    </dgm:pt>
    <dgm:pt modelId="{A34808AB-1CB7-44C6-9871-42612B54CBD9}">
      <dgm:prSet custT="1"/>
      <dgm:spPr/>
      <dgm:t>
        <a:bodyPr/>
        <a:lstStyle/>
        <a:p>
          <a:r>
            <a:rPr lang="ru-RU" sz="2000" b="1" dirty="0" smtClean="0"/>
            <a:t>Собираемость </a:t>
          </a:r>
          <a:r>
            <a:rPr lang="ru-RU" sz="5400" b="1" dirty="0" smtClean="0"/>
            <a:t>80%</a:t>
          </a:r>
          <a:endParaRPr lang="ru-RU" sz="5400" b="1" dirty="0"/>
        </a:p>
      </dgm:t>
    </dgm:pt>
    <dgm:pt modelId="{B211C7F6-2E88-4858-8B0D-63CA25126792}" type="parTrans" cxnId="{457BD1FA-1C01-4532-922B-3F8D0F01FB4E}">
      <dgm:prSet/>
      <dgm:spPr/>
      <dgm:t>
        <a:bodyPr/>
        <a:lstStyle/>
        <a:p>
          <a:endParaRPr lang="ru-RU"/>
        </a:p>
      </dgm:t>
    </dgm:pt>
    <dgm:pt modelId="{51D916D0-C57A-41F8-A113-E592874FB346}" type="sibTrans" cxnId="{457BD1FA-1C01-4532-922B-3F8D0F01FB4E}">
      <dgm:prSet/>
      <dgm:spPr/>
      <dgm:t>
        <a:bodyPr/>
        <a:lstStyle/>
        <a:p>
          <a:endParaRPr lang="ru-RU"/>
        </a:p>
      </dgm:t>
    </dgm:pt>
    <dgm:pt modelId="{92567E69-803D-4153-812A-0EFF986BA806}" type="pres">
      <dgm:prSet presAssocID="{1CA238DB-5397-41C0-9F23-F4E16DBFFA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B607D4-D208-4E2B-9A51-8ED8E40BD236}" type="pres">
      <dgm:prSet presAssocID="{5982800C-8B4D-43AA-AACC-7F4F87D6F030}" presName="hierRoot1" presStyleCnt="0"/>
      <dgm:spPr/>
    </dgm:pt>
    <dgm:pt modelId="{E0F77110-40C6-43CD-A194-F2D3AA1971D4}" type="pres">
      <dgm:prSet presAssocID="{5982800C-8B4D-43AA-AACC-7F4F87D6F030}" presName="composite" presStyleCnt="0"/>
      <dgm:spPr/>
    </dgm:pt>
    <dgm:pt modelId="{B13BBD48-C5B9-49B7-BDAA-C2A5AA7AE67C}" type="pres">
      <dgm:prSet presAssocID="{5982800C-8B4D-43AA-AACC-7F4F87D6F030}" presName="background" presStyleLbl="node0" presStyleIdx="0" presStyleCnt="1"/>
      <dgm:spPr/>
    </dgm:pt>
    <dgm:pt modelId="{27A50227-4D0D-4932-B338-BFB0AED7D3A6}" type="pres">
      <dgm:prSet presAssocID="{5982800C-8B4D-43AA-AACC-7F4F87D6F030}" presName="text" presStyleLbl="fgAcc0" presStyleIdx="0" presStyleCnt="1" custLinFactNeighborX="-1357" custLinFactNeighborY="-46837">
        <dgm:presLayoutVars>
          <dgm:chPref val="3"/>
        </dgm:presLayoutVars>
      </dgm:prSet>
      <dgm:spPr/>
    </dgm:pt>
    <dgm:pt modelId="{866507F6-3C2F-41B0-8B04-4ED74F3DD11E}" type="pres">
      <dgm:prSet presAssocID="{5982800C-8B4D-43AA-AACC-7F4F87D6F030}" presName="hierChild2" presStyleCnt="0"/>
      <dgm:spPr/>
    </dgm:pt>
    <dgm:pt modelId="{3FB643A9-6BFC-4244-A43A-683A93101DB8}" type="pres">
      <dgm:prSet presAssocID="{41230BA1-8756-4871-A159-A4A7384D6434}" presName="Name10" presStyleLbl="parChTrans1D2" presStyleIdx="0" presStyleCnt="2"/>
      <dgm:spPr/>
    </dgm:pt>
    <dgm:pt modelId="{27ED8911-4984-471E-8B28-0C9961BA2AEB}" type="pres">
      <dgm:prSet presAssocID="{1924ADBD-9FB2-4E13-885B-3FD2431EFF9A}" presName="hierRoot2" presStyleCnt="0"/>
      <dgm:spPr/>
    </dgm:pt>
    <dgm:pt modelId="{4BEDA86D-0BE0-45AA-9BA0-C2308EEF6177}" type="pres">
      <dgm:prSet presAssocID="{1924ADBD-9FB2-4E13-885B-3FD2431EFF9A}" presName="composite2" presStyleCnt="0"/>
      <dgm:spPr/>
    </dgm:pt>
    <dgm:pt modelId="{8F5C39C0-2104-4EDE-9972-14809D7FB2F4}" type="pres">
      <dgm:prSet presAssocID="{1924ADBD-9FB2-4E13-885B-3FD2431EFF9A}" presName="background2" presStyleLbl="node2" presStyleIdx="0" presStyleCnt="2"/>
      <dgm:spPr/>
    </dgm:pt>
    <dgm:pt modelId="{4A4F663D-3494-4D01-8F3E-004D91538655}" type="pres">
      <dgm:prSet presAssocID="{1924ADBD-9FB2-4E13-885B-3FD2431EFF9A}" presName="text2" presStyleLbl="fgAcc2" presStyleIdx="0" presStyleCnt="2">
        <dgm:presLayoutVars>
          <dgm:chPref val="3"/>
        </dgm:presLayoutVars>
      </dgm:prSet>
      <dgm:spPr/>
    </dgm:pt>
    <dgm:pt modelId="{74A9267F-1552-4DFF-A745-DF008C0EE1B3}" type="pres">
      <dgm:prSet presAssocID="{1924ADBD-9FB2-4E13-885B-3FD2431EFF9A}" presName="hierChild3" presStyleCnt="0"/>
      <dgm:spPr/>
    </dgm:pt>
    <dgm:pt modelId="{4B7A8101-3C82-4258-AF37-B3140D28CCDB}" type="pres">
      <dgm:prSet presAssocID="{145792A4-0DEC-49F2-83C3-C60282712751}" presName="Name17" presStyleLbl="parChTrans1D3" presStyleIdx="0" presStyleCnt="4"/>
      <dgm:spPr/>
    </dgm:pt>
    <dgm:pt modelId="{EB9F36A3-C6BC-48A3-95F1-AC6633EACB6C}" type="pres">
      <dgm:prSet presAssocID="{32252DBC-AB2F-4FA8-BE2D-EC8453CE8EBF}" presName="hierRoot3" presStyleCnt="0"/>
      <dgm:spPr/>
    </dgm:pt>
    <dgm:pt modelId="{3AC71EA3-9C11-4CD0-9367-B5E3295CCA44}" type="pres">
      <dgm:prSet presAssocID="{32252DBC-AB2F-4FA8-BE2D-EC8453CE8EBF}" presName="composite3" presStyleCnt="0"/>
      <dgm:spPr/>
    </dgm:pt>
    <dgm:pt modelId="{6DF704D1-0742-4A5A-BCCC-0CFB464A7D3C}" type="pres">
      <dgm:prSet presAssocID="{32252DBC-AB2F-4FA8-BE2D-EC8453CE8EBF}" presName="background3" presStyleLbl="node3" presStyleIdx="0" presStyleCnt="4"/>
      <dgm:spPr/>
    </dgm:pt>
    <dgm:pt modelId="{6DC8BF97-C523-4C45-86EF-DC8ACF9AA4EB}" type="pres">
      <dgm:prSet presAssocID="{32252DBC-AB2F-4FA8-BE2D-EC8453CE8EBF}" presName="text3" presStyleLbl="fgAcc3" presStyleIdx="0" presStyleCnt="4">
        <dgm:presLayoutVars>
          <dgm:chPref val="3"/>
        </dgm:presLayoutVars>
      </dgm:prSet>
      <dgm:spPr/>
    </dgm:pt>
    <dgm:pt modelId="{B8BA2DFA-6655-4655-A138-DE3C1D42AC17}" type="pres">
      <dgm:prSet presAssocID="{32252DBC-AB2F-4FA8-BE2D-EC8453CE8EBF}" presName="hierChild4" presStyleCnt="0"/>
      <dgm:spPr/>
    </dgm:pt>
    <dgm:pt modelId="{051747DF-1020-41E0-9FB5-EC82AB4A4C04}" type="pres">
      <dgm:prSet presAssocID="{093C62CE-0A62-4937-9062-2D639A64C9ED}" presName="Name17" presStyleLbl="parChTrans1D3" presStyleIdx="1" presStyleCnt="4"/>
      <dgm:spPr/>
    </dgm:pt>
    <dgm:pt modelId="{A3654752-F26D-4B8D-9163-CC05B1784266}" type="pres">
      <dgm:prSet presAssocID="{350A268F-4417-47B4-9638-DE3B59FB33EB}" presName="hierRoot3" presStyleCnt="0"/>
      <dgm:spPr/>
    </dgm:pt>
    <dgm:pt modelId="{2BCDE9C5-5EAB-4897-938E-E0BDEE49E0F4}" type="pres">
      <dgm:prSet presAssocID="{350A268F-4417-47B4-9638-DE3B59FB33EB}" presName="composite3" presStyleCnt="0"/>
      <dgm:spPr/>
    </dgm:pt>
    <dgm:pt modelId="{62367549-E375-42AF-AA76-F0E598480C79}" type="pres">
      <dgm:prSet presAssocID="{350A268F-4417-47B4-9638-DE3B59FB33EB}" presName="background3" presStyleLbl="node3" presStyleIdx="1" presStyleCnt="4"/>
      <dgm:spPr/>
    </dgm:pt>
    <dgm:pt modelId="{82984A22-4BD6-4049-BF17-AFF62922F557}" type="pres">
      <dgm:prSet presAssocID="{350A268F-4417-47B4-9638-DE3B59FB33EB}" presName="text3" presStyleLbl="fgAcc3" presStyleIdx="1" presStyleCnt="4">
        <dgm:presLayoutVars>
          <dgm:chPref val="3"/>
        </dgm:presLayoutVars>
      </dgm:prSet>
      <dgm:spPr/>
    </dgm:pt>
    <dgm:pt modelId="{C8724F09-8922-4282-9E56-FAB49539F267}" type="pres">
      <dgm:prSet presAssocID="{350A268F-4417-47B4-9638-DE3B59FB33EB}" presName="hierChild4" presStyleCnt="0"/>
      <dgm:spPr/>
    </dgm:pt>
    <dgm:pt modelId="{8B81A2E1-9D9A-4D21-BF96-D347ACD5BC47}" type="pres">
      <dgm:prSet presAssocID="{5EC5F32E-D10F-4F6D-9A46-FD5421E554F6}" presName="Name10" presStyleLbl="parChTrans1D2" presStyleIdx="1" presStyleCnt="2"/>
      <dgm:spPr/>
    </dgm:pt>
    <dgm:pt modelId="{713351BE-B96D-4571-94A2-0A7E5B1F38CA}" type="pres">
      <dgm:prSet presAssocID="{250E9684-0376-45CC-958F-270110450E97}" presName="hierRoot2" presStyleCnt="0"/>
      <dgm:spPr/>
    </dgm:pt>
    <dgm:pt modelId="{2AF83356-D514-4545-B076-DE809F2E886E}" type="pres">
      <dgm:prSet presAssocID="{250E9684-0376-45CC-958F-270110450E97}" presName="composite2" presStyleCnt="0"/>
      <dgm:spPr/>
    </dgm:pt>
    <dgm:pt modelId="{3849C2FC-744E-431E-A206-619A75BEAB22}" type="pres">
      <dgm:prSet presAssocID="{250E9684-0376-45CC-958F-270110450E97}" presName="background2" presStyleLbl="node2" presStyleIdx="1" presStyleCnt="2"/>
      <dgm:spPr/>
    </dgm:pt>
    <dgm:pt modelId="{2A3E893C-5B3D-4C84-B8B3-7EA3A7570E8E}" type="pres">
      <dgm:prSet presAssocID="{250E9684-0376-45CC-958F-270110450E97}" presName="text2" presStyleLbl="fgAcc2" presStyleIdx="1" presStyleCnt="2">
        <dgm:presLayoutVars>
          <dgm:chPref val="3"/>
        </dgm:presLayoutVars>
      </dgm:prSet>
      <dgm:spPr/>
    </dgm:pt>
    <dgm:pt modelId="{17A6907D-2B9B-4E15-896B-06BAD4B2E402}" type="pres">
      <dgm:prSet presAssocID="{250E9684-0376-45CC-958F-270110450E97}" presName="hierChild3" presStyleCnt="0"/>
      <dgm:spPr/>
    </dgm:pt>
    <dgm:pt modelId="{1168BF01-B094-410C-B873-691879F9C8E9}" type="pres">
      <dgm:prSet presAssocID="{8D5543FE-8E2D-491C-BDBE-53845A9EDB01}" presName="Name17" presStyleLbl="parChTrans1D3" presStyleIdx="2" presStyleCnt="4"/>
      <dgm:spPr/>
    </dgm:pt>
    <dgm:pt modelId="{553A989F-BCF1-44A1-9B47-9BE686BA9192}" type="pres">
      <dgm:prSet presAssocID="{ACD021B3-BC36-44CC-B494-8AC2460EA9FA}" presName="hierRoot3" presStyleCnt="0"/>
      <dgm:spPr/>
    </dgm:pt>
    <dgm:pt modelId="{78938889-4962-4D1F-9473-B982D6A54A37}" type="pres">
      <dgm:prSet presAssocID="{ACD021B3-BC36-44CC-B494-8AC2460EA9FA}" presName="composite3" presStyleCnt="0"/>
      <dgm:spPr/>
    </dgm:pt>
    <dgm:pt modelId="{9BADD6E9-3778-4E75-B149-C08D87ACCE0D}" type="pres">
      <dgm:prSet presAssocID="{ACD021B3-BC36-44CC-B494-8AC2460EA9FA}" presName="background3" presStyleLbl="node3" presStyleIdx="2" presStyleCnt="4"/>
      <dgm:spPr/>
    </dgm:pt>
    <dgm:pt modelId="{F84F3AB0-F6D6-429B-81EC-D8FBD001AD08}" type="pres">
      <dgm:prSet presAssocID="{ACD021B3-BC36-44CC-B494-8AC2460EA9F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FFB64C-093D-4E38-A3F8-D6A766C03C3C}" type="pres">
      <dgm:prSet presAssocID="{ACD021B3-BC36-44CC-B494-8AC2460EA9FA}" presName="hierChild4" presStyleCnt="0"/>
      <dgm:spPr/>
    </dgm:pt>
    <dgm:pt modelId="{D72B283D-737E-4FEC-851A-D4F309C8DE78}" type="pres">
      <dgm:prSet presAssocID="{B211C7F6-2E88-4858-8B0D-63CA25126792}" presName="Name17" presStyleLbl="parChTrans1D3" presStyleIdx="3" presStyleCnt="4"/>
      <dgm:spPr/>
    </dgm:pt>
    <dgm:pt modelId="{E3436387-90B0-4AF4-8E6B-92E076620CCF}" type="pres">
      <dgm:prSet presAssocID="{A34808AB-1CB7-44C6-9871-42612B54CBD9}" presName="hierRoot3" presStyleCnt="0"/>
      <dgm:spPr/>
    </dgm:pt>
    <dgm:pt modelId="{EC5AB1C8-08F4-4D55-BCEA-F490B6B5CF07}" type="pres">
      <dgm:prSet presAssocID="{A34808AB-1CB7-44C6-9871-42612B54CBD9}" presName="composite3" presStyleCnt="0"/>
      <dgm:spPr/>
    </dgm:pt>
    <dgm:pt modelId="{5A9C1D00-F71E-46BF-8027-22A5940915C3}" type="pres">
      <dgm:prSet presAssocID="{A34808AB-1CB7-44C6-9871-42612B54CBD9}" presName="background3" presStyleLbl="node3" presStyleIdx="3" presStyleCnt="4"/>
      <dgm:spPr/>
    </dgm:pt>
    <dgm:pt modelId="{7BF81A02-F3A4-4A25-BD9F-93A7EB2E26C8}" type="pres">
      <dgm:prSet presAssocID="{A34808AB-1CB7-44C6-9871-42612B54CBD9}" presName="text3" presStyleLbl="fgAcc3" presStyleIdx="3" presStyleCnt="4">
        <dgm:presLayoutVars>
          <dgm:chPref val="3"/>
        </dgm:presLayoutVars>
      </dgm:prSet>
      <dgm:spPr/>
    </dgm:pt>
    <dgm:pt modelId="{4DA4BE0C-F38C-480A-9786-11503F38F087}" type="pres">
      <dgm:prSet presAssocID="{A34808AB-1CB7-44C6-9871-42612B54CBD9}" presName="hierChild4" presStyleCnt="0"/>
      <dgm:spPr/>
    </dgm:pt>
  </dgm:ptLst>
  <dgm:cxnLst>
    <dgm:cxn modelId="{3B1FE4F2-F36C-4D90-8841-253D00F9CF81}" srcId="{250E9684-0376-45CC-958F-270110450E97}" destId="{ACD021B3-BC36-44CC-B494-8AC2460EA9FA}" srcOrd="0" destOrd="0" parTransId="{8D5543FE-8E2D-491C-BDBE-53845A9EDB01}" sibTransId="{1732D0E3-2022-4AD4-BE94-169F49997136}"/>
    <dgm:cxn modelId="{E4EE3457-DFEC-44B9-8EBD-582B8FB7EFB4}" type="presOf" srcId="{B211C7F6-2E88-4858-8B0D-63CA25126792}" destId="{D72B283D-737E-4FEC-851A-D4F309C8DE78}" srcOrd="0" destOrd="0" presId="urn:microsoft.com/office/officeart/2005/8/layout/hierarchy1"/>
    <dgm:cxn modelId="{2C2034A6-64A3-4EFE-ADA4-B51BA5463ACC}" srcId="{5982800C-8B4D-43AA-AACC-7F4F87D6F030}" destId="{1924ADBD-9FB2-4E13-885B-3FD2431EFF9A}" srcOrd="0" destOrd="0" parTransId="{41230BA1-8756-4871-A159-A4A7384D6434}" sibTransId="{D7BD5B1E-934E-4C29-B3C9-B983139E5853}"/>
    <dgm:cxn modelId="{AA193054-1EB3-49E4-88E8-329670DEAEB6}" srcId="{1924ADBD-9FB2-4E13-885B-3FD2431EFF9A}" destId="{32252DBC-AB2F-4FA8-BE2D-EC8453CE8EBF}" srcOrd="0" destOrd="0" parTransId="{145792A4-0DEC-49F2-83C3-C60282712751}" sibTransId="{B6C0A131-45DC-4B97-9847-11C81BFE0F4E}"/>
    <dgm:cxn modelId="{12EE8F3E-EE62-42F4-99B8-4021582F5FE6}" type="presOf" srcId="{32252DBC-AB2F-4FA8-BE2D-EC8453CE8EBF}" destId="{6DC8BF97-C523-4C45-86EF-DC8ACF9AA4EB}" srcOrd="0" destOrd="0" presId="urn:microsoft.com/office/officeart/2005/8/layout/hierarchy1"/>
    <dgm:cxn modelId="{EEFABC6A-9D01-408A-A520-4A7A6966FD9D}" type="presOf" srcId="{5EC5F32E-D10F-4F6D-9A46-FD5421E554F6}" destId="{8B81A2E1-9D9A-4D21-BF96-D347ACD5BC47}" srcOrd="0" destOrd="0" presId="urn:microsoft.com/office/officeart/2005/8/layout/hierarchy1"/>
    <dgm:cxn modelId="{EF5F2654-465E-4AA8-BBCF-47CC02E4D362}" type="presOf" srcId="{41230BA1-8756-4871-A159-A4A7384D6434}" destId="{3FB643A9-6BFC-4244-A43A-683A93101DB8}" srcOrd="0" destOrd="0" presId="urn:microsoft.com/office/officeart/2005/8/layout/hierarchy1"/>
    <dgm:cxn modelId="{E308A41E-F268-4B50-8587-B58248297947}" type="presOf" srcId="{ACD021B3-BC36-44CC-B494-8AC2460EA9FA}" destId="{F84F3AB0-F6D6-429B-81EC-D8FBD001AD08}" srcOrd="0" destOrd="0" presId="urn:microsoft.com/office/officeart/2005/8/layout/hierarchy1"/>
    <dgm:cxn modelId="{72DA4638-0F1E-47BF-B995-596B7CB91C58}" type="presOf" srcId="{A34808AB-1CB7-44C6-9871-42612B54CBD9}" destId="{7BF81A02-F3A4-4A25-BD9F-93A7EB2E26C8}" srcOrd="0" destOrd="0" presId="urn:microsoft.com/office/officeart/2005/8/layout/hierarchy1"/>
    <dgm:cxn modelId="{455C9590-FB42-4704-B3AC-F32336E56905}" type="presOf" srcId="{093C62CE-0A62-4937-9062-2D639A64C9ED}" destId="{051747DF-1020-41E0-9FB5-EC82AB4A4C04}" srcOrd="0" destOrd="0" presId="urn:microsoft.com/office/officeart/2005/8/layout/hierarchy1"/>
    <dgm:cxn modelId="{B80096A9-ED8C-4E95-B2C0-AA58AE78D01E}" srcId="{1924ADBD-9FB2-4E13-885B-3FD2431EFF9A}" destId="{350A268F-4417-47B4-9638-DE3B59FB33EB}" srcOrd="1" destOrd="0" parTransId="{093C62CE-0A62-4937-9062-2D639A64C9ED}" sibTransId="{FF4A10B6-C210-4AE2-BA9A-B94E0E373C8D}"/>
    <dgm:cxn modelId="{457BD1FA-1C01-4532-922B-3F8D0F01FB4E}" srcId="{250E9684-0376-45CC-958F-270110450E97}" destId="{A34808AB-1CB7-44C6-9871-42612B54CBD9}" srcOrd="1" destOrd="0" parTransId="{B211C7F6-2E88-4858-8B0D-63CA25126792}" sibTransId="{51D916D0-C57A-41F8-A113-E592874FB346}"/>
    <dgm:cxn modelId="{E413DCF1-7F14-4318-AE4D-ACA0805E8311}" type="presOf" srcId="{250E9684-0376-45CC-958F-270110450E97}" destId="{2A3E893C-5B3D-4C84-B8B3-7EA3A7570E8E}" srcOrd="0" destOrd="0" presId="urn:microsoft.com/office/officeart/2005/8/layout/hierarchy1"/>
    <dgm:cxn modelId="{3385DC9B-C442-425A-9D33-7F5FB08AF885}" srcId="{5982800C-8B4D-43AA-AACC-7F4F87D6F030}" destId="{250E9684-0376-45CC-958F-270110450E97}" srcOrd="1" destOrd="0" parTransId="{5EC5F32E-D10F-4F6D-9A46-FD5421E554F6}" sibTransId="{207EAE26-D4EE-4EA4-AB0F-FC713A476DD0}"/>
    <dgm:cxn modelId="{5801610B-70A4-49AA-AE55-16F52DC1AF1F}" type="presOf" srcId="{1CA238DB-5397-41C0-9F23-F4E16DBFFA9E}" destId="{92567E69-803D-4153-812A-0EFF986BA806}" srcOrd="0" destOrd="0" presId="urn:microsoft.com/office/officeart/2005/8/layout/hierarchy1"/>
    <dgm:cxn modelId="{A9D7EEB7-9624-4AC9-AA29-436FCB5ADC6B}" type="presOf" srcId="{145792A4-0DEC-49F2-83C3-C60282712751}" destId="{4B7A8101-3C82-4258-AF37-B3140D28CCDB}" srcOrd="0" destOrd="0" presId="urn:microsoft.com/office/officeart/2005/8/layout/hierarchy1"/>
    <dgm:cxn modelId="{C46BF966-3931-40FB-AAB4-0A46526946CF}" type="presOf" srcId="{1924ADBD-9FB2-4E13-885B-3FD2431EFF9A}" destId="{4A4F663D-3494-4D01-8F3E-004D91538655}" srcOrd="0" destOrd="0" presId="urn:microsoft.com/office/officeart/2005/8/layout/hierarchy1"/>
    <dgm:cxn modelId="{4C31C82B-1188-4E77-A13A-700B37811ACE}" type="presOf" srcId="{8D5543FE-8E2D-491C-BDBE-53845A9EDB01}" destId="{1168BF01-B094-410C-B873-691879F9C8E9}" srcOrd="0" destOrd="0" presId="urn:microsoft.com/office/officeart/2005/8/layout/hierarchy1"/>
    <dgm:cxn modelId="{D5E75CF4-4FAA-4C80-BB76-18C39AEFA58F}" srcId="{1CA238DB-5397-41C0-9F23-F4E16DBFFA9E}" destId="{5982800C-8B4D-43AA-AACC-7F4F87D6F030}" srcOrd="0" destOrd="0" parTransId="{336227B9-1D5A-4C57-8BDA-76C61954A5BE}" sibTransId="{651C1D0F-E30E-4963-8486-01A62A120E96}"/>
    <dgm:cxn modelId="{09616CD9-3798-479F-B125-6CADF5672109}" type="presOf" srcId="{350A268F-4417-47B4-9638-DE3B59FB33EB}" destId="{82984A22-4BD6-4049-BF17-AFF62922F557}" srcOrd="0" destOrd="0" presId="urn:microsoft.com/office/officeart/2005/8/layout/hierarchy1"/>
    <dgm:cxn modelId="{99AC74F6-5625-4281-9391-9947207F659B}" type="presOf" srcId="{5982800C-8B4D-43AA-AACC-7F4F87D6F030}" destId="{27A50227-4D0D-4932-B338-BFB0AED7D3A6}" srcOrd="0" destOrd="0" presId="urn:microsoft.com/office/officeart/2005/8/layout/hierarchy1"/>
    <dgm:cxn modelId="{408E2246-02B9-461F-AF5B-D53F733A8DF8}" type="presParOf" srcId="{92567E69-803D-4153-812A-0EFF986BA806}" destId="{CAB607D4-D208-4E2B-9A51-8ED8E40BD236}" srcOrd="0" destOrd="0" presId="urn:microsoft.com/office/officeart/2005/8/layout/hierarchy1"/>
    <dgm:cxn modelId="{A8E1A9C9-288B-4AC1-B185-E58B7A8BBA97}" type="presParOf" srcId="{CAB607D4-D208-4E2B-9A51-8ED8E40BD236}" destId="{E0F77110-40C6-43CD-A194-F2D3AA1971D4}" srcOrd="0" destOrd="0" presId="urn:microsoft.com/office/officeart/2005/8/layout/hierarchy1"/>
    <dgm:cxn modelId="{0D3116D9-00D9-494C-B890-8A4E8054C816}" type="presParOf" srcId="{E0F77110-40C6-43CD-A194-F2D3AA1971D4}" destId="{B13BBD48-C5B9-49B7-BDAA-C2A5AA7AE67C}" srcOrd="0" destOrd="0" presId="urn:microsoft.com/office/officeart/2005/8/layout/hierarchy1"/>
    <dgm:cxn modelId="{75F27C97-9E2E-4717-8123-942C93EA720B}" type="presParOf" srcId="{E0F77110-40C6-43CD-A194-F2D3AA1971D4}" destId="{27A50227-4D0D-4932-B338-BFB0AED7D3A6}" srcOrd="1" destOrd="0" presId="urn:microsoft.com/office/officeart/2005/8/layout/hierarchy1"/>
    <dgm:cxn modelId="{3C642DEE-88E9-46F0-97A0-FF18C5D98136}" type="presParOf" srcId="{CAB607D4-D208-4E2B-9A51-8ED8E40BD236}" destId="{866507F6-3C2F-41B0-8B04-4ED74F3DD11E}" srcOrd="1" destOrd="0" presId="urn:microsoft.com/office/officeart/2005/8/layout/hierarchy1"/>
    <dgm:cxn modelId="{29737A81-CBB1-43EA-BA16-6C629E123061}" type="presParOf" srcId="{866507F6-3C2F-41B0-8B04-4ED74F3DD11E}" destId="{3FB643A9-6BFC-4244-A43A-683A93101DB8}" srcOrd="0" destOrd="0" presId="urn:microsoft.com/office/officeart/2005/8/layout/hierarchy1"/>
    <dgm:cxn modelId="{820CFC6F-25AC-49F6-AF24-B71A1C06FE61}" type="presParOf" srcId="{866507F6-3C2F-41B0-8B04-4ED74F3DD11E}" destId="{27ED8911-4984-471E-8B28-0C9961BA2AEB}" srcOrd="1" destOrd="0" presId="urn:microsoft.com/office/officeart/2005/8/layout/hierarchy1"/>
    <dgm:cxn modelId="{E3BCCB39-2244-4E7A-93A6-408880E58072}" type="presParOf" srcId="{27ED8911-4984-471E-8B28-0C9961BA2AEB}" destId="{4BEDA86D-0BE0-45AA-9BA0-C2308EEF6177}" srcOrd="0" destOrd="0" presId="urn:microsoft.com/office/officeart/2005/8/layout/hierarchy1"/>
    <dgm:cxn modelId="{B216A4E7-94CC-4DBD-B974-25C883EEC8A5}" type="presParOf" srcId="{4BEDA86D-0BE0-45AA-9BA0-C2308EEF6177}" destId="{8F5C39C0-2104-4EDE-9972-14809D7FB2F4}" srcOrd="0" destOrd="0" presId="urn:microsoft.com/office/officeart/2005/8/layout/hierarchy1"/>
    <dgm:cxn modelId="{8B8ACB2A-A248-46FD-932C-5E0054A8E2DF}" type="presParOf" srcId="{4BEDA86D-0BE0-45AA-9BA0-C2308EEF6177}" destId="{4A4F663D-3494-4D01-8F3E-004D91538655}" srcOrd="1" destOrd="0" presId="urn:microsoft.com/office/officeart/2005/8/layout/hierarchy1"/>
    <dgm:cxn modelId="{51DEE894-5595-41EC-95E8-B4B8665FB185}" type="presParOf" srcId="{27ED8911-4984-471E-8B28-0C9961BA2AEB}" destId="{74A9267F-1552-4DFF-A745-DF008C0EE1B3}" srcOrd="1" destOrd="0" presId="urn:microsoft.com/office/officeart/2005/8/layout/hierarchy1"/>
    <dgm:cxn modelId="{8D2F1403-AA6F-458E-8A58-8145EBF3F28F}" type="presParOf" srcId="{74A9267F-1552-4DFF-A745-DF008C0EE1B3}" destId="{4B7A8101-3C82-4258-AF37-B3140D28CCDB}" srcOrd="0" destOrd="0" presId="urn:microsoft.com/office/officeart/2005/8/layout/hierarchy1"/>
    <dgm:cxn modelId="{10D42587-C9F5-4A8E-A05C-250C7450AC33}" type="presParOf" srcId="{74A9267F-1552-4DFF-A745-DF008C0EE1B3}" destId="{EB9F36A3-C6BC-48A3-95F1-AC6633EACB6C}" srcOrd="1" destOrd="0" presId="urn:microsoft.com/office/officeart/2005/8/layout/hierarchy1"/>
    <dgm:cxn modelId="{EE9978DF-734C-4E9B-8C38-4362ECCCB0AA}" type="presParOf" srcId="{EB9F36A3-C6BC-48A3-95F1-AC6633EACB6C}" destId="{3AC71EA3-9C11-4CD0-9367-B5E3295CCA44}" srcOrd="0" destOrd="0" presId="urn:microsoft.com/office/officeart/2005/8/layout/hierarchy1"/>
    <dgm:cxn modelId="{FAB320C4-74E3-4C8F-BC36-FBAA9C7D2A2E}" type="presParOf" srcId="{3AC71EA3-9C11-4CD0-9367-B5E3295CCA44}" destId="{6DF704D1-0742-4A5A-BCCC-0CFB464A7D3C}" srcOrd="0" destOrd="0" presId="urn:microsoft.com/office/officeart/2005/8/layout/hierarchy1"/>
    <dgm:cxn modelId="{319DCF36-C907-48D8-BD15-CC57EFEB0E43}" type="presParOf" srcId="{3AC71EA3-9C11-4CD0-9367-B5E3295CCA44}" destId="{6DC8BF97-C523-4C45-86EF-DC8ACF9AA4EB}" srcOrd="1" destOrd="0" presId="urn:microsoft.com/office/officeart/2005/8/layout/hierarchy1"/>
    <dgm:cxn modelId="{6BFCFC9A-40A8-4B29-9CFC-7A494BD484DD}" type="presParOf" srcId="{EB9F36A3-C6BC-48A3-95F1-AC6633EACB6C}" destId="{B8BA2DFA-6655-4655-A138-DE3C1D42AC17}" srcOrd="1" destOrd="0" presId="urn:microsoft.com/office/officeart/2005/8/layout/hierarchy1"/>
    <dgm:cxn modelId="{F5848EBC-31B3-4833-9F6B-4A50B157CAE4}" type="presParOf" srcId="{74A9267F-1552-4DFF-A745-DF008C0EE1B3}" destId="{051747DF-1020-41E0-9FB5-EC82AB4A4C04}" srcOrd="2" destOrd="0" presId="urn:microsoft.com/office/officeart/2005/8/layout/hierarchy1"/>
    <dgm:cxn modelId="{3C3EA647-2866-4BD1-8F21-A6E40A7117CA}" type="presParOf" srcId="{74A9267F-1552-4DFF-A745-DF008C0EE1B3}" destId="{A3654752-F26D-4B8D-9163-CC05B1784266}" srcOrd="3" destOrd="0" presId="urn:microsoft.com/office/officeart/2005/8/layout/hierarchy1"/>
    <dgm:cxn modelId="{4033C4BC-DFE8-49F5-AF0F-A4B86C942EC3}" type="presParOf" srcId="{A3654752-F26D-4B8D-9163-CC05B1784266}" destId="{2BCDE9C5-5EAB-4897-938E-E0BDEE49E0F4}" srcOrd="0" destOrd="0" presId="urn:microsoft.com/office/officeart/2005/8/layout/hierarchy1"/>
    <dgm:cxn modelId="{06FCC8FE-ACEE-4D8B-A293-9312F0827ABD}" type="presParOf" srcId="{2BCDE9C5-5EAB-4897-938E-E0BDEE49E0F4}" destId="{62367549-E375-42AF-AA76-F0E598480C79}" srcOrd="0" destOrd="0" presId="urn:microsoft.com/office/officeart/2005/8/layout/hierarchy1"/>
    <dgm:cxn modelId="{0C73EB9A-4578-4967-83BF-6DD057B002FC}" type="presParOf" srcId="{2BCDE9C5-5EAB-4897-938E-E0BDEE49E0F4}" destId="{82984A22-4BD6-4049-BF17-AFF62922F557}" srcOrd="1" destOrd="0" presId="urn:microsoft.com/office/officeart/2005/8/layout/hierarchy1"/>
    <dgm:cxn modelId="{7CD0B370-2689-4140-947A-78332AB48E10}" type="presParOf" srcId="{A3654752-F26D-4B8D-9163-CC05B1784266}" destId="{C8724F09-8922-4282-9E56-FAB49539F267}" srcOrd="1" destOrd="0" presId="urn:microsoft.com/office/officeart/2005/8/layout/hierarchy1"/>
    <dgm:cxn modelId="{7C939C2D-EF6F-4687-B1CE-00610DC67D72}" type="presParOf" srcId="{866507F6-3C2F-41B0-8B04-4ED74F3DD11E}" destId="{8B81A2E1-9D9A-4D21-BF96-D347ACD5BC47}" srcOrd="2" destOrd="0" presId="urn:microsoft.com/office/officeart/2005/8/layout/hierarchy1"/>
    <dgm:cxn modelId="{646CCFCA-F7CF-4203-A44C-5C123C36CBC9}" type="presParOf" srcId="{866507F6-3C2F-41B0-8B04-4ED74F3DD11E}" destId="{713351BE-B96D-4571-94A2-0A7E5B1F38CA}" srcOrd="3" destOrd="0" presId="urn:microsoft.com/office/officeart/2005/8/layout/hierarchy1"/>
    <dgm:cxn modelId="{EA1CD7FD-B4A2-4451-AB38-74777AD206E5}" type="presParOf" srcId="{713351BE-B96D-4571-94A2-0A7E5B1F38CA}" destId="{2AF83356-D514-4545-B076-DE809F2E886E}" srcOrd="0" destOrd="0" presId="urn:microsoft.com/office/officeart/2005/8/layout/hierarchy1"/>
    <dgm:cxn modelId="{0A3659E9-E28E-4540-B7A8-5838C08183A3}" type="presParOf" srcId="{2AF83356-D514-4545-B076-DE809F2E886E}" destId="{3849C2FC-744E-431E-A206-619A75BEAB22}" srcOrd="0" destOrd="0" presId="urn:microsoft.com/office/officeart/2005/8/layout/hierarchy1"/>
    <dgm:cxn modelId="{8205A503-D710-4D4D-8F2B-52D6B2644AAB}" type="presParOf" srcId="{2AF83356-D514-4545-B076-DE809F2E886E}" destId="{2A3E893C-5B3D-4C84-B8B3-7EA3A7570E8E}" srcOrd="1" destOrd="0" presId="urn:microsoft.com/office/officeart/2005/8/layout/hierarchy1"/>
    <dgm:cxn modelId="{8C3D7B96-1FED-4376-B002-4F0B4922E182}" type="presParOf" srcId="{713351BE-B96D-4571-94A2-0A7E5B1F38CA}" destId="{17A6907D-2B9B-4E15-896B-06BAD4B2E402}" srcOrd="1" destOrd="0" presId="urn:microsoft.com/office/officeart/2005/8/layout/hierarchy1"/>
    <dgm:cxn modelId="{B6759F63-F9CE-4ED0-B940-047D3A50DEF5}" type="presParOf" srcId="{17A6907D-2B9B-4E15-896B-06BAD4B2E402}" destId="{1168BF01-B094-410C-B873-691879F9C8E9}" srcOrd="0" destOrd="0" presId="urn:microsoft.com/office/officeart/2005/8/layout/hierarchy1"/>
    <dgm:cxn modelId="{4BFD87DB-EDB7-484F-885E-A599BA3F8D50}" type="presParOf" srcId="{17A6907D-2B9B-4E15-896B-06BAD4B2E402}" destId="{553A989F-BCF1-44A1-9B47-9BE686BA9192}" srcOrd="1" destOrd="0" presId="urn:microsoft.com/office/officeart/2005/8/layout/hierarchy1"/>
    <dgm:cxn modelId="{351E62D3-8967-45D9-B80E-6F21A4A8853F}" type="presParOf" srcId="{553A989F-BCF1-44A1-9B47-9BE686BA9192}" destId="{78938889-4962-4D1F-9473-B982D6A54A37}" srcOrd="0" destOrd="0" presId="urn:microsoft.com/office/officeart/2005/8/layout/hierarchy1"/>
    <dgm:cxn modelId="{64C6C9D2-78EB-4953-9E37-47FAF50E57C2}" type="presParOf" srcId="{78938889-4962-4D1F-9473-B982D6A54A37}" destId="{9BADD6E9-3778-4E75-B149-C08D87ACCE0D}" srcOrd="0" destOrd="0" presId="urn:microsoft.com/office/officeart/2005/8/layout/hierarchy1"/>
    <dgm:cxn modelId="{1837E9AC-F85B-4EE8-B459-3B3613D79280}" type="presParOf" srcId="{78938889-4962-4D1F-9473-B982D6A54A37}" destId="{F84F3AB0-F6D6-429B-81EC-D8FBD001AD08}" srcOrd="1" destOrd="0" presId="urn:microsoft.com/office/officeart/2005/8/layout/hierarchy1"/>
    <dgm:cxn modelId="{FF4F78B7-A47F-4D7D-9FD1-68D324DAD31C}" type="presParOf" srcId="{553A989F-BCF1-44A1-9B47-9BE686BA9192}" destId="{91FFB64C-093D-4E38-A3F8-D6A766C03C3C}" srcOrd="1" destOrd="0" presId="urn:microsoft.com/office/officeart/2005/8/layout/hierarchy1"/>
    <dgm:cxn modelId="{AFE8E459-B71E-4DA6-AAD2-9E28853CD6DC}" type="presParOf" srcId="{17A6907D-2B9B-4E15-896B-06BAD4B2E402}" destId="{D72B283D-737E-4FEC-851A-D4F309C8DE78}" srcOrd="2" destOrd="0" presId="urn:microsoft.com/office/officeart/2005/8/layout/hierarchy1"/>
    <dgm:cxn modelId="{07CCEAC4-9788-4E97-8FEC-846622152947}" type="presParOf" srcId="{17A6907D-2B9B-4E15-896B-06BAD4B2E402}" destId="{E3436387-90B0-4AF4-8E6B-92E076620CCF}" srcOrd="3" destOrd="0" presId="urn:microsoft.com/office/officeart/2005/8/layout/hierarchy1"/>
    <dgm:cxn modelId="{9D2388E1-281C-4600-9219-10C1AA999D8A}" type="presParOf" srcId="{E3436387-90B0-4AF4-8E6B-92E076620CCF}" destId="{EC5AB1C8-08F4-4D55-BCEA-F490B6B5CF07}" srcOrd="0" destOrd="0" presId="urn:microsoft.com/office/officeart/2005/8/layout/hierarchy1"/>
    <dgm:cxn modelId="{13481DFE-91DD-486D-8381-0B3DE84948ED}" type="presParOf" srcId="{EC5AB1C8-08F4-4D55-BCEA-F490B6B5CF07}" destId="{5A9C1D00-F71E-46BF-8027-22A5940915C3}" srcOrd="0" destOrd="0" presId="urn:microsoft.com/office/officeart/2005/8/layout/hierarchy1"/>
    <dgm:cxn modelId="{11AE4819-5780-4BB7-8C35-7B58F6AF9FCB}" type="presParOf" srcId="{EC5AB1C8-08F4-4D55-BCEA-F490B6B5CF07}" destId="{7BF81A02-F3A4-4A25-BD9F-93A7EB2E26C8}" srcOrd="1" destOrd="0" presId="urn:microsoft.com/office/officeart/2005/8/layout/hierarchy1"/>
    <dgm:cxn modelId="{768BA0DD-9631-44E6-8E55-8377B1BFB19F}" type="presParOf" srcId="{E3436387-90B0-4AF4-8E6B-92E076620CCF}" destId="{4DA4BE0C-F38C-480A-9786-11503F38F08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6D809-3653-4491-9029-F5B34A097688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0A4B3-BB8C-4861-B610-24E0776B3B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A4B3-BB8C-4861-B610-24E0776B3B3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9D71AC-56ED-4312-BEFD-0BB7B9970B7F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46B76E-695A-439C-A54B-A05023CD6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7257-A141-41ED-B998-F93AAAEC6B5C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BF99-567C-4DA3-8283-F48A36AD9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9FEA-FAFB-4E2A-AA21-62C638722B5D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26C32-48B4-4E56-B263-20FCBC03B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EA064-964F-44C6-8A5A-7B881E6DA79B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E8D6C-3539-4F75-B1B3-D5FBCAEB0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01A9E7-1746-4DA9-95A2-F4C95DF75D18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4EA85-7B8C-4F9B-9BD0-FD90D399E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BC86F9-56BE-4BF0-941D-484CCDEE6806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BED0C7-0AF2-4977-A0BF-5D8FA8C35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0BEDDA-6FBE-4724-8807-D146B4ABDCE0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B076E-182B-4D30-BA12-C50DF2736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0CDE-4FAF-4A68-B951-A49AE981629D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75062-C3DC-4717-8660-5371B23A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80EF1E-C4EE-4697-A3E2-31A8D103DE3A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FA516D-3DA6-4D9D-A6A0-4DAADA76C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DA26-CAD7-4EF2-B917-BB385E2FE05C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7341-C6BE-4BBD-B60E-F96698F3E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3F6D42-FB08-4D62-8859-F74CD53E7774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F065EC-CC53-4926-BEF1-2BDCC0D81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736E282-3E92-408A-9C3A-E7F0CBEF32A6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5852885-F6B8-40B5-AF9A-2CD2AE042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14" r:id="rId2"/>
    <p:sldLayoutId id="2147483731" r:id="rId3"/>
    <p:sldLayoutId id="2147483732" r:id="rId4"/>
    <p:sldLayoutId id="2147483733" r:id="rId5"/>
    <p:sldLayoutId id="2147483715" r:id="rId6"/>
    <p:sldLayoutId id="2147483734" r:id="rId7"/>
    <p:sldLayoutId id="2147483716" r:id="rId8"/>
    <p:sldLayoutId id="2147483735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Доклад руководителя</a:t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МБУ «Департамент ЖКХ г.Зеленодольск РТ» </a:t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О.В.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Анисимова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Проблема в обеспечении горячего водоснабжения и задолженность за газ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2013г.</a:t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071688" y="2786063"/>
            <a:ext cx="5057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2984"/>
          </a:xfrm>
        </p:spPr>
        <p:txBody>
          <a:bodyPr/>
          <a:lstStyle/>
          <a:p>
            <a:pPr algn="ctr"/>
            <a:r>
              <a:rPr lang="ru-RU" sz="3200" b="1" dirty="0" smtClean="0"/>
              <a:t>Количество обращений на «горячую линию» по вопросу горячего водоснабжения</a:t>
            </a:r>
            <a:endParaRPr lang="ru-RU" sz="32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214282" y="1285860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/>
          <a:lstStyle/>
          <a:p>
            <a:pPr algn="ctr"/>
            <a:r>
              <a:rPr lang="ru-RU" dirty="0" smtClean="0"/>
              <a:t>Образование задолженности за газ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571472" y="785794"/>
          <a:ext cx="835824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ru-RU" dirty="0" smtClean="0"/>
              <a:t>Период образования долгов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214283" y="714356"/>
          <a:ext cx="8480456" cy="558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ru-RU" sz="3600" dirty="0" smtClean="0"/>
              <a:t>Динамика начислений за тепловую энергию и задолженности за газ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5138" y="1285860"/>
          <a:ext cx="8464580" cy="501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algn="ctr"/>
            <a:r>
              <a:rPr lang="ru-RU" sz="3600" dirty="0" smtClean="0"/>
              <a:t>Оплата газа в сентябре-декабре 2012 года (млн.рублей)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79420" y="1142984"/>
          <a:ext cx="8464580" cy="501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ru-RU" dirty="0" smtClean="0"/>
              <a:t>Опережающий рост долга за газ (млн. рублей)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5138" y="714356"/>
          <a:ext cx="8464580" cy="592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algn="ctr"/>
            <a:r>
              <a:rPr lang="ru-RU" sz="3600" dirty="0" smtClean="0"/>
              <a:t>Собираемость платы за жилищно-коммунальные услуги (%)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79420" y="1285860"/>
          <a:ext cx="8464580" cy="486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 algn="ctr"/>
            <a:r>
              <a:rPr lang="ru-RU" dirty="0" smtClean="0"/>
              <a:t>Потребители ОАО «ЗПТС»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714356"/>
          <a:ext cx="9001156" cy="6143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560</TotalTime>
  <Words>125</Words>
  <Application>Microsoft Office PowerPoint</Application>
  <PresentationFormat>Экран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Times New Roman</vt:lpstr>
      <vt:lpstr>Метро</vt:lpstr>
      <vt:lpstr>Доклад руководителя МБУ «Департамент ЖКХ г.Зеленодольск РТ»   О.В. Анисимова   Проблема в обеспечении горячего водоснабжения и задолженность за газ  2013г.  </vt:lpstr>
      <vt:lpstr>Количество обращений на «горячую линию» по вопросу горячего водоснабжения</vt:lpstr>
      <vt:lpstr>Образование задолженности за газ</vt:lpstr>
      <vt:lpstr>Период образования долгов</vt:lpstr>
      <vt:lpstr>Динамика начислений за тепловую энергию и задолженности за газ</vt:lpstr>
      <vt:lpstr>Оплата газа в сентябре-декабре 2012 года (млн.рублей)</vt:lpstr>
      <vt:lpstr>Опережающий рост долга за газ (млн. рублей)</vt:lpstr>
      <vt:lpstr>Собираемость платы за жилищно-коммунальные услуги (%)</vt:lpstr>
      <vt:lpstr>Потребители ОАО «ЗПТС»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56</cp:revision>
  <dcterms:created xsi:type="dcterms:W3CDTF">2013-05-25T07:54:08Z</dcterms:created>
  <dcterms:modified xsi:type="dcterms:W3CDTF">2013-06-30T12:56:27Z</dcterms:modified>
</cp:coreProperties>
</file>