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ags/tag8.xml" ContentType="application/vnd.openxmlformats-officedocument.presentationml.tags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slideLayouts/slideLayout4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tags/tag5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68" r:id="rId3"/>
    <p:sldMasterId id="2147483780" r:id="rId4"/>
    <p:sldMasterId id="2147483804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72" r:id="rId12"/>
    <p:sldId id="262" r:id="rId13"/>
    <p:sldId id="263" r:id="rId14"/>
    <p:sldId id="264" r:id="rId15"/>
    <p:sldId id="265" r:id="rId16"/>
    <p:sldId id="266" r:id="rId17"/>
    <p:sldId id="267" r:id="rId18"/>
    <p:sldId id="271" r:id="rId19"/>
    <p:sldId id="268" r:id="rId20"/>
    <p:sldId id="269" r:id="rId21"/>
    <p:sldId id="270" r:id="rId22"/>
    <p:sldId id="27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  <p:clrMru>
    <a:srgbClr val="FF0066"/>
    <a:srgbClr val="CC0417"/>
    <a:srgbClr val="000099"/>
    <a:srgbClr val="990099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606" y="-8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A10487-4623-41A0-8F27-6178CFCD78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EE9B12-9A99-46A0-B29C-703BBDBA9D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10487-4623-41A0-8F27-6178CFCD78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EE9B12-9A99-46A0-B29C-703BBDBA9D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10487-4623-41A0-8F27-6178CFCD78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EE9B12-9A99-46A0-B29C-703BBDBA9D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A6279-68AF-42D2-B05F-33958BB1F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7520B-4F35-46EF-BBAC-B92CCF964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6F23D-623C-490D-9A32-D39CA4DFFB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0D264-B45F-4BA8-A263-09C7BAC4D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8B893-4CE4-4C02-88F5-9EA913095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384E1-9753-4A1E-9752-BC113673FD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6421B-16E6-4587-846C-08F51A977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36945-D159-47FF-AD45-07A9B93E5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10487-4623-41A0-8F27-6178CFCD78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EE9B12-9A99-46A0-B29C-703BBDBA9D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CCD72-0BE1-457D-A4BB-7E0FB9432D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31EDB-A9C0-4275-B710-ED53C1E648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76572-C737-47B1-8CCD-DD1BBE3019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A10487-4623-41A0-8F27-6178CFCD78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EE9B12-9A99-46A0-B29C-703BBDBA9D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10487-4623-41A0-8F27-6178CFCD78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EE9B12-9A99-46A0-B29C-703BBDBA9D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10487-4623-41A0-8F27-6178CFCD78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EE9B12-9A99-46A0-B29C-703BBDBA9D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10487-4623-41A0-8F27-6178CFCD78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EE9B12-9A99-46A0-B29C-703BBDBA9D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10487-4623-41A0-8F27-6178CFCD78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EE9B12-9A99-46A0-B29C-703BBDBA9D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10487-4623-41A0-8F27-6178CFCD78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EE9B12-9A99-46A0-B29C-703BBDBA9D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10487-4623-41A0-8F27-6178CFCD78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EE9B12-9A99-46A0-B29C-703BBDBA9D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10487-4623-41A0-8F27-6178CFCD78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EE9B12-9A99-46A0-B29C-703BBDBA9D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10487-4623-41A0-8F27-6178CFCD78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EE9B12-9A99-46A0-B29C-703BBDBA9D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10487-4623-41A0-8F27-6178CFCD78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EE9B12-9A99-46A0-B29C-703BBDBA9D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10487-4623-41A0-8F27-6178CFCD78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EE9B12-9A99-46A0-B29C-703BBDBA9D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10487-4623-41A0-8F27-6178CFCD78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EE9B12-9A99-46A0-B29C-703BBDBA9D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5CE4C-542B-4A34-9671-9423AC846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1A75D-95ED-4CBB-903A-9F66E3E260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A0328-85F7-45F6-AB39-A5E77BA5C1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FEEBA-458E-495E-B678-D416BF12C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5D617-369B-4B57-80BE-589F7A69F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F03BB-5656-4419-8FC9-F871E6B642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10487-4623-41A0-8F27-6178CFCD78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EE9B12-9A99-46A0-B29C-703BBDBA9D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08EC7-7D88-46D2-B35D-AB5E40BF89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E0896-B563-4010-92F3-08BBB0BC7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2BA89-FCCB-4CB5-A5ED-3C797BBB1B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10734-18F8-47D6-A573-60A577310B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F3DBE-961C-4666-AA70-FCD9ADA00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1925" y="2130425"/>
            <a:ext cx="4800600" cy="1470025"/>
          </a:xfrm>
        </p:spPr>
        <p:txBody>
          <a:bodyPr anchor="ctr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A10487-4623-41A0-8F27-6178CFCD78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EE9B12-9A99-46A0-B29C-703BBDBA9D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10487-4623-41A0-8F27-6178CFCD78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EE9B12-9A99-46A0-B29C-703BBDBA9D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10487-4623-41A0-8F27-6178CFCD78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EE9B12-9A99-46A0-B29C-703BBDBA9D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10487-4623-41A0-8F27-6178CFCD78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EE9B12-9A99-46A0-B29C-703BBDBA9D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10487-4623-41A0-8F27-6178CFCD78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EE9B12-9A99-46A0-B29C-703BBDBA9D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10487-4623-41A0-8F27-6178CFCD78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EE9B12-9A99-46A0-B29C-703BBDBA9D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10487-4623-41A0-8F27-6178CFCD78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EE9B12-9A99-46A0-B29C-703BBDBA9D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10487-4623-41A0-8F27-6178CFCD78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EE9B12-9A99-46A0-B29C-703BBDBA9D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10487-4623-41A0-8F27-6178CFCD78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EE9B12-9A99-46A0-B29C-703BBDBA9D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10487-4623-41A0-8F27-6178CFCD78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EE9B12-9A99-46A0-B29C-703BBDBA9D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10487-4623-41A0-8F27-6178CFCD78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EE9B12-9A99-46A0-B29C-703BBDBA9D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10487-4623-41A0-8F27-6178CFCD78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EE9B12-9A99-46A0-B29C-703BBDBA9D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10487-4623-41A0-8F27-6178CFCD78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EE9B12-9A99-46A0-B29C-703BBDBA9D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10487-4623-41A0-8F27-6178CFCD78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EE9B12-9A99-46A0-B29C-703BBDBA9D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10487-4623-41A0-8F27-6178CFCD78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EE9B12-9A99-46A0-B29C-703BBDBA9D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10487-4623-41A0-8F27-6178CFCD78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EE9B12-9A99-46A0-B29C-703BBDBA9D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7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ags" Target="../tags/tag9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ags" Target="../tags/tag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36A10487-4623-41A0-8F27-6178CFCD78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4EE9B12-9A99-46A0-B29C-703BBDBA9D1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7E62CD3-65F9-45D0-8DFF-FC3276FAB9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36A10487-4623-41A0-8F27-6178CFCD78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4EE9B12-9A99-46A0-B29C-703BBDBA9D1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FAECF7B-DA22-49C6-A3BA-FB88CF55D5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36A10487-4623-41A0-8F27-6178CFCD78A0}" type="datetimeFigureOut">
              <a:rPr lang="ru-RU" smtClean="0"/>
              <a:pPr/>
              <a:t>31.01.2014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4EE9B12-9A99-46A0-B29C-703BBDBA9D1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rgbClr val="000000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rgbClr val="000000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51.xml"/><Relationship Id="rId1" Type="http://schemas.openxmlformats.org/officeDocument/2006/relationships/audio" Target="file:///D:\&#1052;&#1091;&#1079;&#1077;&#1081;\&#1056;&#1086;&#1083;&#1080;&#1082;&#1080;\&#1053;&#1077;%20&#1090;&#1086;,%20&#1095;&#1090;&#1086;%20&#1084;&#1085;&#1080;&#1090;&#1077;%20&#1074;&#1099;,%20&#1087;&#1088;&#1080;&#1088;&#1086;&#1076;&#1072;\Russkie%20Narodnye%20Pesni%20-%20Kak%20poidu%20ya%20na%20bystruyu%20rechku.mp3" TargetMode="Externa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55576" y="476672"/>
            <a:ext cx="7607562" cy="48628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990099"/>
                </a:solidFill>
                <a:latin typeface="Gabriola" pitchFamily="82" charset="0"/>
              </a:rPr>
              <a:t>П </a:t>
            </a:r>
            <a:r>
              <a:rPr lang="ru-RU" sz="5400" b="1" dirty="0" err="1" smtClean="0">
                <a:solidFill>
                  <a:srgbClr val="990099"/>
                </a:solidFill>
                <a:latin typeface="Gabriola" pitchFamily="82" charset="0"/>
              </a:rPr>
              <a:t>р</a:t>
            </a:r>
            <a:r>
              <a:rPr lang="ru-RU" sz="5400" b="1" dirty="0" smtClean="0">
                <a:solidFill>
                  <a:srgbClr val="990099"/>
                </a:solidFill>
                <a:latin typeface="Gabriola" pitchFamily="82" charset="0"/>
              </a:rPr>
              <a:t> е </a:t>
            </a:r>
            <a:r>
              <a:rPr lang="ru-RU" sz="5400" b="1" dirty="0" err="1" smtClean="0">
                <a:solidFill>
                  <a:srgbClr val="990099"/>
                </a:solidFill>
                <a:latin typeface="Gabriola" pitchFamily="82" charset="0"/>
              </a:rPr>
              <a:t>з</a:t>
            </a:r>
            <a:r>
              <a:rPr lang="ru-RU" sz="5400" b="1" dirty="0" smtClean="0">
                <a:solidFill>
                  <a:srgbClr val="990099"/>
                </a:solidFill>
                <a:latin typeface="Gabriola" pitchFamily="82" charset="0"/>
              </a:rPr>
              <a:t> </a:t>
            </a:r>
            <a:r>
              <a:rPr lang="ru-RU" sz="5400" b="1" dirty="0" err="1" smtClean="0">
                <a:solidFill>
                  <a:srgbClr val="990099"/>
                </a:solidFill>
                <a:latin typeface="Gabriola" pitchFamily="82" charset="0"/>
              </a:rPr>
              <a:t>е</a:t>
            </a:r>
            <a:r>
              <a:rPr lang="ru-RU" sz="5400" b="1" dirty="0" smtClean="0">
                <a:solidFill>
                  <a:srgbClr val="990099"/>
                </a:solidFill>
                <a:latin typeface="Gabriola" pitchFamily="82" charset="0"/>
              </a:rPr>
              <a:t> </a:t>
            </a:r>
            <a:r>
              <a:rPr lang="ru-RU" sz="5400" b="1" dirty="0" err="1" smtClean="0">
                <a:solidFill>
                  <a:srgbClr val="990099"/>
                </a:solidFill>
                <a:latin typeface="Gabriola" pitchFamily="82" charset="0"/>
              </a:rPr>
              <a:t>н</a:t>
            </a:r>
            <a:r>
              <a:rPr lang="ru-RU" sz="5400" b="1" dirty="0" smtClean="0">
                <a:solidFill>
                  <a:srgbClr val="990099"/>
                </a:solidFill>
                <a:latin typeface="Gabriola" pitchFamily="82" charset="0"/>
              </a:rPr>
              <a:t> т а </a:t>
            </a:r>
            <a:r>
              <a:rPr lang="ru-RU" sz="5400" b="1" dirty="0" err="1" smtClean="0">
                <a:solidFill>
                  <a:srgbClr val="990099"/>
                </a:solidFill>
                <a:latin typeface="Gabriola" pitchFamily="82" charset="0"/>
              </a:rPr>
              <a:t>ц</a:t>
            </a:r>
            <a:r>
              <a:rPr lang="ru-RU" sz="5400" b="1" dirty="0" smtClean="0">
                <a:solidFill>
                  <a:srgbClr val="990099"/>
                </a:solidFill>
                <a:latin typeface="Gabriola" pitchFamily="82" charset="0"/>
              </a:rPr>
              <a:t> </a:t>
            </a:r>
            <a:r>
              <a:rPr lang="ru-RU" sz="5400" b="1" dirty="0" err="1" smtClean="0">
                <a:solidFill>
                  <a:srgbClr val="990099"/>
                </a:solidFill>
                <a:latin typeface="Gabriola" pitchFamily="82" charset="0"/>
              </a:rPr>
              <a:t>ия</a:t>
            </a:r>
            <a:r>
              <a:rPr lang="ru-RU" sz="5400" b="1" dirty="0">
                <a:solidFill>
                  <a:srgbClr val="990099"/>
                </a:solidFill>
                <a:latin typeface="Gabriola" pitchFamily="82" charset="0"/>
              </a:rPr>
              <a:t> </a:t>
            </a:r>
            <a:r>
              <a:rPr lang="ru-RU" sz="5400" b="1" dirty="0" smtClean="0">
                <a:solidFill>
                  <a:srgbClr val="990099"/>
                </a:solidFill>
                <a:latin typeface="Gabriola" pitchFamily="82" charset="0"/>
              </a:rPr>
              <a:t> </a:t>
            </a:r>
          </a:p>
          <a:p>
            <a:r>
              <a:rPr lang="ru-RU" sz="4000" b="1" dirty="0" smtClean="0">
                <a:solidFill>
                  <a:srgbClr val="990099"/>
                </a:solidFill>
                <a:latin typeface="Gabriola" pitchFamily="82" charset="0"/>
              </a:rPr>
              <a:t>туристического маршрута </a:t>
            </a:r>
          </a:p>
          <a:p>
            <a:r>
              <a:rPr lang="ru-RU" sz="7200" dirty="0" smtClean="0">
                <a:solidFill>
                  <a:srgbClr val="FF0066"/>
                </a:solidFill>
                <a:latin typeface="Monotype Corsiva" pitchFamily="66" charset="0"/>
              </a:rPr>
              <a:t>«Руси </a:t>
            </a:r>
          </a:p>
          <a:p>
            <a:r>
              <a:rPr lang="ru-RU" sz="7200" dirty="0" smtClean="0">
                <a:solidFill>
                  <a:srgbClr val="FF0066"/>
                </a:solidFill>
                <a:latin typeface="Monotype Corsiva" pitchFamily="66" charset="0"/>
              </a:rPr>
              <a:t>волшебная </a:t>
            </a:r>
          </a:p>
          <a:p>
            <a:r>
              <a:rPr lang="ru-RU" sz="7200" dirty="0" smtClean="0">
                <a:solidFill>
                  <a:srgbClr val="FF0066"/>
                </a:solidFill>
                <a:latin typeface="Monotype Corsiva" pitchFamily="66" charset="0"/>
              </a:rPr>
              <a:t>палитра»</a:t>
            </a:r>
            <a:endParaRPr lang="ru-RU" sz="7200" dirty="0">
              <a:solidFill>
                <a:srgbClr val="FF0066"/>
              </a:solidFill>
              <a:latin typeface="Monotype Corsiva" pitchFamily="66" charset="0"/>
            </a:endParaRPr>
          </a:p>
        </p:txBody>
      </p:sp>
      <p:pic>
        <p:nvPicPr>
          <p:cNvPr id="11" name="Рисунок 10" descr="kraski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1556792"/>
            <a:ext cx="4524375" cy="5429250"/>
          </a:xfrm>
          <a:prstGeom prst="rect">
            <a:avLst/>
          </a:prstGeom>
        </p:spPr>
      </p:pic>
      <p:pic>
        <p:nvPicPr>
          <p:cNvPr id="4" name="Russkie Narodnye Pesni - Kak poidu ya na bystruyu rechku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5661248"/>
            <a:ext cx="4563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66"/>
                </a:solidFill>
              </a:rPr>
              <a:t>Мастерская художника</a:t>
            </a:r>
            <a:endParaRPr lang="ru-RU" sz="3200" dirty="0">
              <a:solidFill>
                <a:srgbClr val="FF0066"/>
              </a:solidFill>
            </a:endParaRPr>
          </a:p>
        </p:txBody>
      </p:sp>
      <p:pic>
        <p:nvPicPr>
          <p:cNvPr id="8" name="Рисунок 7" descr="DSC_0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3373477" cy="429309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SC_0020.JPG"/>
          <p:cNvPicPr>
            <a:picLocks noChangeAspect="1"/>
          </p:cNvPicPr>
          <p:nvPr/>
        </p:nvPicPr>
        <p:blipFill>
          <a:blip r:embed="rId3" cstate="print"/>
          <a:srcRect l="2751" t="11019" r="12988"/>
          <a:stretch>
            <a:fillRect/>
          </a:stretch>
        </p:blipFill>
        <p:spPr>
          <a:xfrm>
            <a:off x="4916774" y="3717032"/>
            <a:ext cx="4227226" cy="297599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DSC_0021.JPG"/>
          <p:cNvPicPr>
            <a:picLocks noChangeAspect="1"/>
          </p:cNvPicPr>
          <p:nvPr/>
        </p:nvPicPr>
        <p:blipFill>
          <a:blip r:embed="rId4" cstate="print"/>
          <a:srcRect l="3538" t="7351" r="5113" b="6166"/>
          <a:stretch>
            <a:fillRect/>
          </a:stretch>
        </p:blipFill>
        <p:spPr>
          <a:xfrm>
            <a:off x="3743400" y="188640"/>
            <a:ext cx="5400600" cy="3398654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9832" y="4509120"/>
            <a:ext cx="3060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66"/>
                </a:solidFill>
              </a:rPr>
              <a:t>Комната </a:t>
            </a:r>
            <a:r>
              <a:rPr lang="ru-RU" sz="3200" dirty="0" smtClean="0">
                <a:solidFill>
                  <a:srgbClr val="FF0066"/>
                </a:solidFill>
              </a:rPr>
              <a:t>матери</a:t>
            </a:r>
            <a:endParaRPr lang="ru-RU" sz="2800" dirty="0">
              <a:solidFill>
                <a:srgbClr val="FF0066"/>
              </a:solidFill>
            </a:endParaRPr>
          </a:p>
        </p:txBody>
      </p:sp>
      <p:pic>
        <p:nvPicPr>
          <p:cNvPr id="6" name="Рисунок 5" descr="DSC_00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188640"/>
            <a:ext cx="3995936" cy="266395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SC_00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068960"/>
            <a:ext cx="2915816" cy="378904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DSC_00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3132348"/>
            <a:ext cx="2843808" cy="372565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805264"/>
            <a:ext cx="4134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66"/>
                </a:solidFill>
              </a:rPr>
              <a:t>Биографический зал</a:t>
            </a:r>
            <a:endParaRPr lang="ru-RU" sz="3200" dirty="0">
              <a:solidFill>
                <a:srgbClr val="FF0066"/>
              </a:solidFill>
            </a:endParaRPr>
          </a:p>
        </p:txBody>
      </p:sp>
      <p:pic>
        <p:nvPicPr>
          <p:cNvPr id="8" name="Рисунок 7" descr="DSC_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960596" cy="383329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SC_0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0260" y="3412115"/>
            <a:ext cx="4953740" cy="344588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C:\Documents and Settings\1\Рабочий стол\ыыцуу\PHOT0135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1355" t="5960" r="2134" b="11510"/>
          <a:stretch>
            <a:fillRect/>
          </a:stretch>
        </p:blipFill>
        <p:spPr bwMode="auto">
          <a:xfrm rot="5400000">
            <a:off x="-514857" y="3439801"/>
            <a:ext cx="3933056" cy="2903341"/>
          </a:xfrm>
          <a:prstGeom prst="rect">
            <a:avLst/>
          </a:prstGeom>
          <a:ln w="38100" cap="sq">
            <a:solidFill>
              <a:schemeClr val="accent5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7" name="Picture 5" descr="C:\Documents and Settings\1\Рабочий стол\Новая папка\PHOT0107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r="5826" b="9696"/>
          <a:stretch>
            <a:fillRect/>
          </a:stretch>
        </p:blipFill>
        <p:spPr bwMode="auto">
          <a:xfrm>
            <a:off x="3056063" y="3933056"/>
            <a:ext cx="3174436" cy="2160240"/>
          </a:xfrm>
          <a:prstGeom prst="rect">
            <a:avLst/>
          </a:prstGeom>
          <a:ln w="38100" cap="sq">
            <a:solidFill>
              <a:schemeClr val="accent5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DSC_00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332656"/>
            <a:ext cx="3240360" cy="238931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DSC_00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208" y="2756565"/>
            <a:ext cx="2699792" cy="410143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SC_005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332656"/>
            <a:ext cx="3528392" cy="23555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88" y="1571625"/>
            <a:ext cx="8786812" cy="467820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cs typeface="Arial" pitchFamily="34" charset="0"/>
              </a:rPr>
              <a:t>422532, РТ, </a:t>
            </a:r>
            <a:r>
              <a:rPr kumimoji="0" lang="ru-RU" sz="4000" b="1" i="0" u="none" strike="noStrike" cap="none" normalizeH="0" baseline="0" dirty="0" err="1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cs typeface="Arial" pitchFamily="34" charset="0"/>
              </a:rPr>
              <a:t>Зеленодольский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cs typeface="Arial" pitchFamily="34" charset="0"/>
              </a:rPr>
              <a:t> р-н,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err="1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cs typeface="Arial" pitchFamily="34" charset="0"/>
              </a:rPr>
              <a:t>пгт.Васильево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cs typeface="Arial" pitchFamily="34" charset="0"/>
              </a:rPr>
              <a:t>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cs typeface="Arial" pitchFamily="34" charset="0"/>
              </a:rPr>
              <a:t>ул.Ленина, д.61, кв.4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0D0D0D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cs typeface="Arial" pitchFamily="34" charset="0"/>
              </a:rPr>
              <a:t>тел. /факс 8(84371) 6-18-09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cs typeface="Arial" pitchFamily="34" charset="0"/>
              </a:rPr>
              <a:t>www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cs typeface="Arial" pitchFamily="34" charset="0"/>
              </a:rPr>
              <a:t>tatar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cs typeface="Arial" pitchFamily="34" charset="0"/>
              </a:rPr>
              <a:t>museum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cs typeface="Arial" pitchFamily="34" charset="0"/>
              </a:rPr>
              <a:t>ru</a:t>
            </a: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rgbClr val="0D0D0D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cs typeface="Arial" pitchFamily="34" charset="0"/>
              </a:rPr>
              <a:t>E-mail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cs typeface="Arial" pitchFamily="34" charset="0"/>
              </a:rPr>
              <a:t>: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cs typeface="Arial" pitchFamily="34" charset="0"/>
              </a:rPr>
              <a:t>Vasiliev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cs typeface="Arial" pitchFamily="34" charset="0"/>
              </a:rPr>
              <a:t>КА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cs typeface="Arial" pitchFamily="34" charset="0"/>
              </a:rPr>
              <a:t>@mail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cs typeface="Arial" pitchFamily="34" charset="0"/>
              </a:rPr>
              <a:t>ru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0D0D0D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Рисунок 4" descr="кв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68" y="214290"/>
            <a:ext cx="1357313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vsz_june12.jpg"/>
          <p:cNvPicPr>
            <a:picLocks noChangeAspect="1"/>
          </p:cNvPicPr>
          <p:nvPr/>
        </p:nvPicPr>
        <p:blipFill>
          <a:blip r:embed="rId2" cstate="print"/>
          <a:srcRect l="15000" b="11111"/>
          <a:stretch>
            <a:fillRect/>
          </a:stretch>
        </p:blipFill>
        <p:spPr>
          <a:xfrm>
            <a:off x="3428992" y="5714992"/>
            <a:ext cx="2428892" cy="1143008"/>
          </a:xfrm>
          <a:prstGeom prst="rect">
            <a:avLst/>
          </a:prstGeom>
        </p:spPr>
      </p:pic>
      <p:pic>
        <p:nvPicPr>
          <p:cNvPr id="13" name="Рисунок 12" descr="vgp_logo_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905375"/>
            <a:ext cx="3428992" cy="1952625"/>
          </a:xfrm>
          <a:prstGeom prst="rect">
            <a:avLst/>
          </a:prstGeom>
        </p:spPr>
      </p:pic>
      <p:pic>
        <p:nvPicPr>
          <p:cNvPr id="11" name="Рисунок 10" descr="vas_zavod.preview.jpg"/>
          <p:cNvPicPr>
            <a:picLocks noChangeAspect="1"/>
          </p:cNvPicPr>
          <p:nvPr/>
        </p:nvPicPr>
        <p:blipFill>
          <a:blip r:embed="rId4" cstate="print"/>
          <a:srcRect t="14098"/>
          <a:stretch>
            <a:fillRect/>
          </a:stretch>
        </p:blipFill>
        <p:spPr>
          <a:xfrm>
            <a:off x="5786446" y="4929198"/>
            <a:ext cx="3357554" cy="19288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43240" y="0"/>
            <a:ext cx="5628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66"/>
                </a:solidFill>
              </a:rPr>
              <a:t>Васильевский стекольный завод</a:t>
            </a:r>
            <a:endParaRPr lang="ru-RU" sz="2800" dirty="0">
              <a:solidFill>
                <a:srgbClr val="FF0066"/>
              </a:solidFill>
            </a:endParaRPr>
          </a:p>
        </p:txBody>
      </p:sp>
      <p:pic>
        <p:nvPicPr>
          <p:cNvPr id="3" name="Рисунок 2" descr="20130404_121943.jpg"/>
          <p:cNvPicPr>
            <a:picLocks noChangeAspect="1"/>
          </p:cNvPicPr>
          <p:nvPr/>
        </p:nvPicPr>
        <p:blipFill>
          <a:blip r:embed="rId5" cstate="print"/>
          <a:srcRect l="1256" t="13542" b="9375"/>
          <a:stretch>
            <a:fillRect/>
          </a:stretch>
        </p:blipFill>
        <p:spPr>
          <a:xfrm>
            <a:off x="0" y="0"/>
            <a:ext cx="2846840" cy="3151303"/>
          </a:xfrm>
          <a:prstGeom prst="rect">
            <a:avLst/>
          </a:prstGeom>
        </p:spPr>
      </p:pic>
      <p:pic>
        <p:nvPicPr>
          <p:cNvPr id="5" name="Рисунок 4" descr="_____________0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8926" y="571480"/>
            <a:ext cx="3814806" cy="2543204"/>
          </a:xfrm>
          <a:prstGeom prst="rect">
            <a:avLst/>
          </a:prstGeom>
        </p:spPr>
      </p:pic>
      <p:pic>
        <p:nvPicPr>
          <p:cNvPr id="8" name="Рисунок 7" descr="0_6cc8c_41820968_XL.jpg"/>
          <p:cNvPicPr>
            <a:picLocks noChangeAspect="1"/>
          </p:cNvPicPr>
          <p:nvPr/>
        </p:nvPicPr>
        <p:blipFill>
          <a:blip r:embed="rId7" cstate="print"/>
          <a:srcRect r="3437" b="4999"/>
          <a:stretch>
            <a:fillRect/>
          </a:stretch>
        </p:blipFill>
        <p:spPr>
          <a:xfrm rot="5400000">
            <a:off x="6483486" y="946011"/>
            <a:ext cx="2857521" cy="2108461"/>
          </a:xfrm>
          <a:prstGeom prst="rect">
            <a:avLst/>
          </a:prstGeom>
        </p:spPr>
      </p:pic>
      <p:pic>
        <p:nvPicPr>
          <p:cNvPr id="9" name="Рисунок 8" descr="717700eacfbd11f941c1429ad469566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3143248"/>
            <a:ext cx="2928943" cy="2199962"/>
          </a:xfrm>
          <a:prstGeom prst="rect">
            <a:avLst/>
          </a:prstGeom>
        </p:spPr>
      </p:pic>
      <p:pic>
        <p:nvPicPr>
          <p:cNvPr id="10" name="Рисунок 9" descr="DSC_008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86050" y="3143248"/>
            <a:ext cx="4214810" cy="2809873"/>
          </a:xfrm>
          <a:prstGeom prst="rect">
            <a:avLst/>
          </a:prstGeom>
        </p:spPr>
      </p:pic>
      <p:pic>
        <p:nvPicPr>
          <p:cNvPr id="12" name="Рисунок 11" descr="ph_9.jpg"/>
          <p:cNvPicPr>
            <a:picLocks noChangeAspect="1"/>
          </p:cNvPicPr>
          <p:nvPr/>
        </p:nvPicPr>
        <p:blipFill>
          <a:blip r:embed="rId10" cstate="print"/>
          <a:srcRect b="13636"/>
          <a:stretch>
            <a:fillRect/>
          </a:stretch>
        </p:blipFill>
        <p:spPr>
          <a:xfrm>
            <a:off x="6858016" y="3429000"/>
            <a:ext cx="2285984" cy="1571636"/>
          </a:xfrm>
          <a:prstGeom prst="rect">
            <a:avLst/>
          </a:prstGeom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7686" y="214290"/>
            <a:ext cx="4567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66"/>
                </a:solidFill>
              </a:rPr>
              <a:t>Васильевский хлебозавод</a:t>
            </a:r>
            <a:endParaRPr lang="ru-RU" sz="2800" dirty="0">
              <a:solidFill>
                <a:srgbClr val="FF0066"/>
              </a:solidFill>
            </a:endParaRPr>
          </a:p>
        </p:txBody>
      </p:sp>
      <p:pic>
        <p:nvPicPr>
          <p:cNvPr id="6" name="Рисунок 5" descr="SL731649.JPG"/>
          <p:cNvPicPr>
            <a:picLocks noChangeAspect="1"/>
          </p:cNvPicPr>
          <p:nvPr/>
        </p:nvPicPr>
        <p:blipFill>
          <a:blip r:embed="rId2" cstate="print"/>
          <a:srcRect t="7291" b="20833"/>
          <a:stretch>
            <a:fillRect/>
          </a:stretch>
        </p:blipFill>
        <p:spPr>
          <a:xfrm>
            <a:off x="6013174" y="3857604"/>
            <a:ext cx="3130826" cy="3000396"/>
          </a:xfrm>
          <a:prstGeom prst="rect">
            <a:avLst/>
          </a:prstGeom>
        </p:spPr>
      </p:pic>
      <p:pic>
        <p:nvPicPr>
          <p:cNvPr id="7" name="Рисунок 6" descr="foto00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532786"/>
            <a:ext cx="3098098" cy="2325214"/>
          </a:xfrm>
          <a:prstGeom prst="rect">
            <a:avLst/>
          </a:prstGeom>
        </p:spPr>
      </p:pic>
      <p:pic>
        <p:nvPicPr>
          <p:cNvPr id="8" name="Рисунок 7" descr="SL730861.JPG"/>
          <p:cNvPicPr>
            <a:picLocks noChangeAspect="1"/>
          </p:cNvPicPr>
          <p:nvPr/>
        </p:nvPicPr>
        <p:blipFill>
          <a:blip r:embed="rId4" cstate="print"/>
          <a:srcRect r="11538"/>
          <a:stretch>
            <a:fillRect/>
          </a:stretch>
        </p:blipFill>
        <p:spPr>
          <a:xfrm>
            <a:off x="3071802" y="4071942"/>
            <a:ext cx="3286148" cy="2786058"/>
          </a:xfrm>
          <a:prstGeom prst="rect">
            <a:avLst/>
          </a:prstGeom>
        </p:spPr>
      </p:pic>
      <p:pic>
        <p:nvPicPr>
          <p:cNvPr id="9" name="Рисунок 8" descr="DSC03721.JPG"/>
          <p:cNvPicPr>
            <a:picLocks noChangeAspect="1"/>
          </p:cNvPicPr>
          <p:nvPr/>
        </p:nvPicPr>
        <p:blipFill>
          <a:blip r:embed="rId5" cstate="print"/>
          <a:srcRect l="8593" b="18750"/>
          <a:stretch>
            <a:fillRect/>
          </a:stretch>
        </p:blipFill>
        <p:spPr>
          <a:xfrm>
            <a:off x="4429092" y="714356"/>
            <a:ext cx="4714908" cy="3143270"/>
          </a:xfrm>
          <a:prstGeom prst="rect">
            <a:avLst/>
          </a:prstGeom>
        </p:spPr>
      </p:pic>
      <p:pic>
        <p:nvPicPr>
          <p:cNvPr id="10" name="Рисунок 9" descr="SL730881.JPG"/>
          <p:cNvPicPr>
            <a:picLocks noChangeAspect="1"/>
          </p:cNvPicPr>
          <p:nvPr/>
        </p:nvPicPr>
        <p:blipFill>
          <a:blip r:embed="rId6" cstate="print"/>
          <a:srcRect t="16969"/>
          <a:stretch>
            <a:fillRect/>
          </a:stretch>
        </p:blipFill>
        <p:spPr>
          <a:xfrm>
            <a:off x="0" y="0"/>
            <a:ext cx="3929058" cy="2446752"/>
          </a:xfrm>
          <a:prstGeom prst="rect">
            <a:avLst/>
          </a:prstGeom>
        </p:spPr>
      </p:pic>
      <p:pic>
        <p:nvPicPr>
          <p:cNvPr id="4" name="Рисунок 3" descr="foto000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143116"/>
            <a:ext cx="3029627" cy="2271900"/>
          </a:xfrm>
          <a:prstGeom prst="rect">
            <a:avLst/>
          </a:prstGeom>
        </p:spPr>
      </p:pic>
      <p:pic>
        <p:nvPicPr>
          <p:cNvPr id="11" name="Рисунок 10" descr="SL73163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43174" y="2214554"/>
            <a:ext cx="3071802" cy="2303852"/>
          </a:xfrm>
          <a:prstGeom prst="rect">
            <a:avLst/>
          </a:prstGeom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0641_20120329_135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3156069"/>
            <a:ext cx="4932040" cy="370193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 descr="20641_20120329_134931.jpg"/>
          <p:cNvPicPr>
            <a:picLocks noChangeAspect="1"/>
          </p:cNvPicPr>
          <p:nvPr/>
        </p:nvPicPr>
        <p:blipFill>
          <a:blip r:embed="rId3" cstate="print"/>
          <a:srcRect l="6198" r="11984"/>
          <a:stretch>
            <a:fillRect/>
          </a:stretch>
        </p:blipFill>
        <p:spPr>
          <a:xfrm>
            <a:off x="0" y="836712"/>
            <a:ext cx="4139952" cy="379791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858112" y="142852"/>
            <a:ext cx="6285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66"/>
                </a:solidFill>
              </a:rPr>
              <a:t>Храм Воздвижения Креста Господня</a:t>
            </a:r>
            <a:endParaRPr lang="ru-RU" sz="2800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" y="-1"/>
            <a:ext cx="9144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id-na-posjol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40490"/>
          </a:xfrm>
          <a:prstGeom prst="rect">
            <a:avLst/>
          </a:prstGeom>
        </p:spPr>
      </p:pic>
      <p:pic>
        <p:nvPicPr>
          <p:cNvPr id="7" name="Рисунок 6" descr="1.jpg"/>
          <p:cNvPicPr>
            <a:picLocks noChangeAspect="1"/>
          </p:cNvPicPr>
          <p:nvPr/>
        </p:nvPicPr>
        <p:blipFill>
          <a:blip r:embed="rId3" cstate="print"/>
          <a:srcRect r="9524"/>
          <a:stretch>
            <a:fillRect/>
          </a:stretch>
        </p:blipFill>
        <p:spPr>
          <a:xfrm>
            <a:off x="4496818" y="3284984"/>
            <a:ext cx="4647182" cy="35730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6096" y="332656"/>
            <a:ext cx="3454104" cy="841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66"/>
                </a:solidFill>
              </a:rPr>
              <a:t>Васильево</a:t>
            </a:r>
            <a:endParaRPr lang="ru-RU" sz="4800" dirty="0">
              <a:solidFill>
                <a:srgbClr val="FF0066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560" y="0"/>
            <a:ext cx="4696775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00_04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2500306"/>
            <a:ext cx="4357686" cy="31406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2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100_0540.JPG"/>
          <p:cNvPicPr>
            <a:picLocks noChangeAspect="1"/>
          </p:cNvPicPr>
          <p:nvPr/>
        </p:nvPicPr>
        <p:blipFill>
          <a:blip r:embed="rId3" cstate="print"/>
          <a:srcRect l="31035"/>
          <a:stretch>
            <a:fillRect/>
          </a:stretch>
        </p:blipFill>
        <p:spPr>
          <a:xfrm>
            <a:off x="6429388" y="2714620"/>
            <a:ext cx="2857488" cy="3016175"/>
          </a:xfrm>
          <a:prstGeom prst="rect">
            <a:avLst/>
          </a:prstGeom>
          <a:ln w="38100" cap="sq">
            <a:solidFill>
              <a:schemeClr val="accent5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 descr="DSC_0101.JPG"/>
          <p:cNvPicPr>
            <a:picLocks noChangeAspect="1"/>
          </p:cNvPicPr>
          <p:nvPr/>
        </p:nvPicPr>
        <p:blipFill>
          <a:blip r:embed="rId4" cstate="print"/>
          <a:srcRect l="23781" r="8536"/>
          <a:stretch>
            <a:fillRect/>
          </a:stretch>
        </p:blipFill>
        <p:spPr>
          <a:xfrm>
            <a:off x="6500794" y="0"/>
            <a:ext cx="2643206" cy="2643182"/>
          </a:xfrm>
          <a:prstGeom prst="rect">
            <a:avLst/>
          </a:prstGeom>
          <a:ln w="38100" cap="sq">
            <a:solidFill>
              <a:schemeClr val="accent5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DSC03722.JPG"/>
          <p:cNvPicPr>
            <a:picLocks noChangeAspect="1"/>
          </p:cNvPicPr>
          <p:nvPr/>
        </p:nvPicPr>
        <p:blipFill>
          <a:blip r:embed="rId5" cstate="print"/>
          <a:srcRect r="11539"/>
          <a:stretch>
            <a:fillRect/>
          </a:stretch>
        </p:blipFill>
        <p:spPr>
          <a:xfrm>
            <a:off x="1" y="0"/>
            <a:ext cx="3071802" cy="2643182"/>
          </a:xfrm>
          <a:prstGeom prst="rect">
            <a:avLst/>
          </a:prstGeom>
          <a:ln w="38100" cap="sq">
            <a:solidFill>
              <a:schemeClr val="accent5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100_05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8926" y="0"/>
            <a:ext cx="3800373" cy="2500306"/>
          </a:xfrm>
          <a:prstGeom prst="rect">
            <a:avLst/>
          </a:prstGeom>
          <a:ln w="38100" cap="sq">
            <a:solidFill>
              <a:schemeClr val="accent5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DSC0481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714620"/>
            <a:ext cx="2762237" cy="2071678"/>
          </a:xfrm>
          <a:prstGeom prst="rect">
            <a:avLst/>
          </a:prstGeom>
          <a:ln w="38100" cap="sq">
            <a:solidFill>
              <a:schemeClr val="accent5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 descr="100_051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57488" y="4584231"/>
            <a:ext cx="3063109" cy="2273769"/>
          </a:xfrm>
          <a:prstGeom prst="rect">
            <a:avLst/>
          </a:prstGeom>
          <a:ln w="38100" cap="sq">
            <a:solidFill>
              <a:schemeClr val="accent5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 descr="аппр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00760" y="5486022"/>
            <a:ext cx="3143240" cy="1371978"/>
          </a:xfrm>
          <a:prstGeom prst="rect">
            <a:avLst/>
          </a:prstGeom>
          <a:ln w="38100" cap="sq">
            <a:solidFill>
              <a:schemeClr val="accent5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 descr="DSC_000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4869160"/>
            <a:ext cx="2879304" cy="198884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volgatatarst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3635896" cy="2726922"/>
          </a:xfrm>
          <a:prstGeom prst="rect">
            <a:avLst/>
          </a:prstGeom>
          <a:ln w="38100" cap="sq">
            <a:solidFill>
              <a:schemeClr val="accent5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040"/>
            <a:ext cx="3539930" cy="2656174"/>
          </a:xfrm>
          <a:prstGeom prst="rect">
            <a:avLst/>
          </a:prstGeom>
          <a:ln w="38100" cap="sq">
            <a:solidFill>
              <a:schemeClr val="accent5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48f1115a8b2de.jpg"/>
          <p:cNvPicPr>
            <a:picLocks noChangeAspect="1"/>
          </p:cNvPicPr>
          <p:nvPr/>
        </p:nvPicPr>
        <p:blipFill>
          <a:blip r:embed="rId4" cstate="print"/>
          <a:srcRect t="4161"/>
          <a:stretch>
            <a:fillRect/>
          </a:stretch>
        </p:blipFill>
        <p:spPr>
          <a:xfrm>
            <a:off x="3707904" y="3861048"/>
            <a:ext cx="5213085" cy="2520280"/>
          </a:xfrm>
          <a:prstGeom prst="rect">
            <a:avLst/>
          </a:prstGeom>
          <a:ln w="38100" cap="sq">
            <a:solidFill>
              <a:schemeClr val="accent5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260648"/>
            <a:ext cx="5220072" cy="348004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Автопортрет. 1976. Холст, масл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06606" y="0"/>
            <a:ext cx="2437394" cy="3786190"/>
          </a:xfrm>
          <a:prstGeom prst="rect">
            <a:avLst/>
          </a:prstGeom>
        </p:spPr>
      </p:pic>
      <p:pic>
        <p:nvPicPr>
          <p:cNvPr id="6" name="Рисунок 5" descr="Автопортрет. 1970. Картон, масл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3463865"/>
            <a:ext cx="2500330" cy="3394135"/>
          </a:xfrm>
          <a:prstGeom prst="rect">
            <a:avLst/>
          </a:prstGeom>
        </p:spPr>
      </p:pic>
      <p:pic>
        <p:nvPicPr>
          <p:cNvPr id="2" name="Рисунок 1" descr="Костя Васильев-студент Казанского художественного училищ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571736" cy="3821281"/>
          </a:xfrm>
          <a:prstGeom prst="rect">
            <a:avLst/>
          </a:prstGeom>
        </p:spPr>
      </p:pic>
      <p:pic>
        <p:nvPicPr>
          <p:cNvPr id="3" name="Рисунок 2" descr="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57356" y="3335054"/>
            <a:ext cx="2363669" cy="3522946"/>
          </a:xfrm>
          <a:prstGeom prst="rect">
            <a:avLst/>
          </a:prstGeom>
        </p:spPr>
      </p:pic>
      <p:pic>
        <p:nvPicPr>
          <p:cNvPr id="5" name="Рисунок 4" descr="Автопортрет. 1957. Бумага, карандаш.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99959" y="0"/>
            <a:ext cx="2600801" cy="37861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53456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Monotype Corsiva" pitchFamily="66" charset="0"/>
                <a:cs typeface="JasmineUPC" pitchFamily="18" charset="-34"/>
              </a:rPr>
              <a:t>Константин Васильев</a:t>
            </a:r>
            <a:endParaRPr lang="ru-RU" sz="8000" dirty="0">
              <a:solidFill>
                <a:srgbClr val="FF0066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Monotype Corsiva" pitchFamily="66" charset="0"/>
              <a:cs typeface="JasmineUPC" pitchFamily="18" charset="-34"/>
            </a:endParaRP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66666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43608" y="4189241"/>
            <a:ext cx="3816424" cy="2668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286380" y="1142984"/>
            <a:ext cx="3575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66"/>
                </a:solidFill>
              </a:rPr>
              <a:t>Мемориальный</a:t>
            </a:r>
            <a:r>
              <a:rPr lang="ru-RU" sz="2400" dirty="0" smtClean="0">
                <a:solidFill>
                  <a:srgbClr val="FF0066"/>
                </a:solidFill>
              </a:rPr>
              <a:t> </a:t>
            </a:r>
            <a:r>
              <a:rPr lang="ru-RU" sz="2400" b="1" dirty="0" smtClean="0">
                <a:solidFill>
                  <a:srgbClr val="FF0066"/>
                </a:solidFill>
              </a:rPr>
              <a:t>музей</a:t>
            </a:r>
            <a:endParaRPr lang="ru-RU" sz="2400" b="1" dirty="0">
              <a:solidFill>
                <a:srgbClr val="FF00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29256" y="1714488"/>
            <a:ext cx="3429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66"/>
                </a:solidFill>
                <a:latin typeface="Monotype Corsiva" pitchFamily="66" charset="0"/>
              </a:rPr>
              <a:t>Константина                                                      Васильева</a:t>
            </a:r>
            <a:endParaRPr lang="ru-RU" sz="3600" dirty="0">
              <a:solidFill>
                <a:srgbClr val="FF0066"/>
              </a:solidFill>
              <a:latin typeface="Monotype Corsiva" pitchFamily="66" charset="0"/>
            </a:endParaRPr>
          </a:p>
        </p:txBody>
      </p:sp>
      <p:sp>
        <p:nvSpPr>
          <p:cNvPr id="1030" name="Содержимое 8"/>
          <p:cNvSpPr>
            <a:spLocks/>
          </p:cNvSpPr>
          <p:nvPr/>
        </p:nvSpPr>
        <p:spPr bwMode="auto">
          <a:xfrm>
            <a:off x="468313" y="1628775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098" name="Picture 2" descr="C:\Users\Музей\Desktop\фотографии\Приусадебный участок\P10204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3619501"/>
            <a:ext cx="2428874" cy="3238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DSC_0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32656"/>
            <a:ext cx="4964267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2857487" cy="1746038"/>
          </a:xfrm>
          <a:prstGeom prst="rect">
            <a:avLst/>
          </a:prstGeom>
        </p:spPr>
      </p:pic>
      <p:pic>
        <p:nvPicPr>
          <p:cNvPr id="4" name="Рисунок 3" descr="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91189" y="0"/>
            <a:ext cx="2852811" cy="1747668"/>
          </a:xfrm>
          <a:prstGeom prst="rect">
            <a:avLst/>
          </a:prstGeom>
        </p:spPr>
      </p:pic>
      <p:pic>
        <p:nvPicPr>
          <p:cNvPr id="6" name="Рисунок 5" descr="Гуси-лебеди. 1967. Холст, масл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714488"/>
            <a:ext cx="1704365" cy="3163782"/>
          </a:xfrm>
          <a:prstGeom prst="rect">
            <a:avLst/>
          </a:prstGeom>
        </p:spPr>
      </p:pic>
      <p:pic>
        <p:nvPicPr>
          <p:cNvPr id="7" name="Рисунок 6" descr="Лесная готика. 1973. Картон, масло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5984" y="1785926"/>
            <a:ext cx="1255199" cy="3143272"/>
          </a:xfrm>
          <a:prstGeom prst="rect">
            <a:avLst/>
          </a:prstGeom>
        </p:spPr>
      </p:pic>
      <p:pic>
        <p:nvPicPr>
          <p:cNvPr id="8" name="Рисунок 7" descr="Осень. 1973. Холст, масло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47646" y="1785926"/>
            <a:ext cx="1496354" cy="3130128"/>
          </a:xfrm>
          <a:prstGeom prst="rect">
            <a:avLst/>
          </a:prstGeom>
        </p:spPr>
      </p:pic>
      <p:pic>
        <p:nvPicPr>
          <p:cNvPr id="5" name="Рисунок 4" descr="01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72132" y="1714488"/>
            <a:ext cx="1701972" cy="2709494"/>
          </a:xfrm>
          <a:prstGeom prst="rect">
            <a:avLst/>
          </a:prstGeom>
        </p:spPr>
      </p:pic>
      <p:pic>
        <p:nvPicPr>
          <p:cNvPr id="9" name="Рисунок 8" descr="00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71868" y="0"/>
            <a:ext cx="1764792" cy="4471416"/>
          </a:xfrm>
          <a:prstGeom prst="rect">
            <a:avLst/>
          </a:prstGeom>
        </p:spPr>
      </p:pic>
      <p:pic>
        <p:nvPicPr>
          <p:cNvPr id="10" name="Рисунок 9" descr="06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86314" y="4610290"/>
            <a:ext cx="3999602" cy="2247710"/>
          </a:xfrm>
          <a:prstGeom prst="rect">
            <a:avLst/>
          </a:prstGeom>
        </p:spPr>
      </p:pic>
      <p:pic>
        <p:nvPicPr>
          <p:cNvPr id="11" name="Рисунок 10" descr="Валькирия над сражённым воином. 1971. Картон, масло.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85786" y="4800598"/>
            <a:ext cx="2893041" cy="2057402"/>
          </a:xfrm>
          <a:prstGeom prst="rect">
            <a:avLst/>
          </a:prstGeom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э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329" y="95534"/>
            <a:ext cx="3345814" cy="3140968"/>
          </a:xfrm>
          <a:prstGeom prst="rect">
            <a:avLst/>
          </a:prstGeom>
          <a:ln w="38100" cap="sq">
            <a:solidFill>
              <a:schemeClr val="accent5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851920" y="1124744"/>
            <a:ext cx="5001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66"/>
                </a:solidFill>
              </a:rPr>
              <a:t>Кухня семьи Васильевых</a:t>
            </a:r>
            <a:endParaRPr lang="ru-RU" sz="3200" dirty="0">
              <a:solidFill>
                <a:srgbClr val="FF0066"/>
              </a:solidFill>
            </a:endParaRPr>
          </a:p>
        </p:txBody>
      </p:sp>
      <p:pic>
        <p:nvPicPr>
          <p:cNvPr id="7" name="Рисунок 6" descr="DSC_0013.JPG"/>
          <p:cNvPicPr>
            <a:picLocks noChangeAspect="1"/>
          </p:cNvPicPr>
          <p:nvPr/>
        </p:nvPicPr>
        <p:blipFill>
          <a:blip r:embed="rId3" cstate="print"/>
          <a:srcRect r="5113"/>
          <a:stretch>
            <a:fillRect/>
          </a:stretch>
        </p:blipFill>
        <p:spPr>
          <a:xfrm>
            <a:off x="4263494" y="3429000"/>
            <a:ext cx="4880506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DSC_0028 (2).JPG"/>
          <p:cNvPicPr>
            <a:picLocks noChangeAspect="1"/>
          </p:cNvPicPr>
          <p:nvPr/>
        </p:nvPicPr>
        <p:blipFill>
          <a:blip r:embed="rId4" cstate="print"/>
          <a:srcRect l="13775" t="6401" r="5113"/>
          <a:stretch>
            <a:fillRect/>
          </a:stretch>
        </p:blipFill>
        <p:spPr>
          <a:xfrm>
            <a:off x="0" y="3429000"/>
            <a:ext cx="4112920" cy="342900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Documents and Settings\1\Рабочий стол\P1010690.JPG"/>
          <p:cNvPicPr>
            <a:picLocks noChangeAspect="1" noChangeArrowheads="1"/>
          </p:cNvPicPr>
          <p:nvPr/>
        </p:nvPicPr>
        <p:blipFill>
          <a:blip r:embed="rId2" cstate="print"/>
          <a:srcRect r="47727"/>
          <a:stretch>
            <a:fillRect/>
          </a:stretch>
        </p:blipFill>
        <p:spPr bwMode="auto">
          <a:xfrm>
            <a:off x="5357818" y="214290"/>
            <a:ext cx="2454542" cy="3286718"/>
          </a:xfrm>
          <a:prstGeom prst="ellipse">
            <a:avLst/>
          </a:prstGeom>
          <a:ln w="76200" cap="rnd">
            <a:solidFill>
              <a:schemeClr val="accent2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9698" name="Picture 2" descr="C:\Documents and Settings\1\Рабочий стол\ПРИЛОЖЕНИЕ 73\грим театральный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67A7E"/>
              </a:clrFrom>
              <a:clrTo>
                <a:srgbClr val="867A7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2066" y="3857628"/>
            <a:ext cx="3635372" cy="2619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39552" y="5589240"/>
            <a:ext cx="40693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0066"/>
                </a:solidFill>
              </a:rPr>
              <a:t>Комната юности</a:t>
            </a:r>
            <a:endParaRPr lang="ru-RU" sz="4000" dirty="0">
              <a:solidFill>
                <a:srgbClr val="FF0066"/>
              </a:solidFill>
            </a:endParaRPr>
          </a:p>
        </p:txBody>
      </p:sp>
      <p:pic>
        <p:nvPicPr>
          <p:cNvPr id="6" name="Рисунок 5" descr="DSC_00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32656"/>
            <a:ext cx="3888432" cy="4975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heme/theme1.xml><?xml version="1.0" encoding="utf-8"?>
<a:theme xmlns:a="http://schemas.openxmlformats.org/drawingml/2006/main" name="gleboki niebieski">
  <a:themeElements>
    <a:clrScheme name="Тема Office 2">
      <a:dk1>
        <a:srgbClr val="333333"/>
      </a:dk1>
      <a:lt1>
        <a:srgbClr val="FFFFFF"/>
      </a:lt1>
      <a:dk2>
        <a:srgbClr val="006699"/>
      </a:dk2>
      <a:lt2>
        <a:srgbClr val="FFFFFF"/>
      </a:lt2>
      <a:accent1>
        <a:srgbClr val="B8E0C3"/>
      </a:accent1>
      <a:accent2>
        <a:srgbClr val="BAC6E8"/>
      </a:accent2>
      <a:accent3>
        <a:srgbClr val="AAB8CA"/>
      </a:accent3>
      <a:accent4>
        <a:srgbClr val="DADADA"/>
      </a:accent4>
      <a:accent5>
        <a:srgbClr val="D8EDDE"/>
      </a:accent5>
      <a:accent6>
        <a:srgbClr val="A8B3D2"/>
      </a:accent6>
      <a:hlink>
        <a:srgbClr val="AADAF2"/>
      </a:hlink>
      <a:folHlink>
        <a:srgbClr val="DDD5F2"/>
      </a:folHlink>
    </a:clrScheme>
    <a:fontScheme name="Тема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5CB8E6"/>
        </a:accent1>
        <a:accent2>
          <a:srgbClr val="6ACFEB"/>
        </a:accent2>
        <a:accent3>
          <a:srgbClr val="AAB8CA"/>
        </a:accent3>
        <a:accent4>
          <a:srgbClr val="DADADA"/>
        </a:accent4>
        <a:accent5>
          <a:srgbClr val="B5D8F0"/>
        </a:accent5>
        <a:accent6>
          <a:srgbClr val="5FBBD5"/>
        </a:accent6>
        <a:hlink>
          <a:srgbClr val="9DD6F2"/>
        </a:hlink>
        <a:folHlink>
          <a:srgbClr val="AAE1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B8E0C3"/>
        </a:accent1>
        <a:accent2>
          <a:srgbClr val="BAC6E8"/>
        </a:accent2>
        <a:accent3>
          <a:srgbClr val="AAB8CA"/>
        </a:accent3>
        <a:accent4>
          <a:srgbClr val="DADADA"/>
        </a:accent4>
        <a:accent5>
          <a:srgbClr val="D8EDDE"/>
        </a:accent5>
        <a:accent6>
          <a:srgbClr val="A8B3D2"/>
        </a:accent6>
        <a:hlink>
          <a:srgbClr val="AADAF2"/>
        </a:hlink>
        <a:folHlink>
          <a:srgbClr val="DDD5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E6BBA1"/>
        </a:accent1>
        <a:accent2>
          <a:srgbClr val="66CCFF"/>
        </a:accent2>
        <a:accent3>
          <a:srgbClr val="AAB8CA"/>
        </a:accent3>
        <a:accent4>
          <a:srgbClr val="DADADA"/>
        </a:accent4>
        <a:accent5>
          <a:srgbClr val="F0DACD"/>
        </a:accent5>
        <a:accent6>
          <a:srgbClr val="5CB9E7"/>
        </a:accent6>
        <a:hlink>
          <a:srgbClr val="E6D0AC"/>
        </a:hlink>
        <a:folHlink>
          <a:srgbClr val="F2D3D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D5D998"/>
        </a:accent1>
        <a:accent2>
          <a:srgbClr val="EBCAB0"/>
        </a:accent2>
        <a:accent3>
          <a:srgbClr val="AAB8CA"/>
        </a:accent3>
        <a:accent4>
          <a:srgbClr val="DADADA"/>
        </a:accent4>
        <a:accent5>
          <a:srgbClr val="E7E9CA"/>
        </a:accent5>
        <a:accent6>
          <a:srgbClr val="D5B79F"/>
        </a:accent6>
        <a:hlink>
          <a:srgbClr val="F0DAF2"/>
        </a:hlink>
        <a:folHlink>
          <a:srgbClr val="AADA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5CB8E6"/>
        </a:accent1>
        <a:accent2>
          <a:srgbClr val="6ACFEB"/>
        </a:accent2>
        <a:accent3>
          <a:srgbClr val="FFFFFF"/>
        </a:accent3>
        <a:accent4>
          <a:srgbClr val="000000"/>
        </a:accent4>
        <a:accent5>
          <a:srgbClr val="B5D8F0"/>
        </a:accent5>
        <a:accent6>
          <a:srgbClr val="5FBBD5"/>
        </a:accent6>
        <a:hlink>
          <a:srgbClr val="9DD6F2"/>
        </a:hlink>
        <a:folHlink>
          <a:srgbClr val="AAE1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B8E0C3"/>
        </a:accent1>
        <a:accent2>
          <a:srgbClr val="BAC6E8"/>
        </a:accent2>
        <a:accent3>
          <a:srgbClr val="FFFFFF"/>
        </a:accent3>
        <a:accent4>
          <a:srgbClr val="000000"/>
        </a:accent4>
        <a:accent5>
          <a:srgbClr val="D8EDDE"/>
        </a:accent5>
        <a:accent6>
          <a:srgbClr val="A8B3D2"/>
        </a:accent6>
        <a:hlink>
          <a:srgbClr val="AADAF2"/>
        </a:hlink>
        <a:folHlink>
          <a:srgbClr val="DDD5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BBA1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F0DACD"/>
        </a:accent5>
        <a:accent6>
          <a:srgbClr val="5CB9E7"/>
        </a:accent6>
        <a:hlink>
          <a:srgbClr val="E6D0AC"/>
        </a:hlink>
        <a:folHlink>
          <a:srgbClr val="F2D3D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5D998"/>
        </a:accent1>
        <a:accent2>
          <a:srgbClr val="EBCAB0"/>
        </a:accent2>
        <a:accent3>
          <a:srgbClr val="FFFFFF"/>
        </a:accent3>
        <a:accent4>
          <a:srgbClr val="000000"/>
        </a:accent4>
        <a:accent5>
          <a:srgbClr val="E7E9CA"/>
        </a:accent5>
        <a:accent6>
          <a:srgbClr val="D5B79F"/>
        </a:accent6>
        <a:hlink>
          <a:srgbClr val="F0DAF2"/>
        </a:hlink>
        <a:folHlink>
          <a:srgbClr val="AADAF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333333"/>
      </a:dk1>
      <a:lt1>
        <a:srgbClr val="FFFFFF"/>
      </a:lt1>
      <a:dk2>
        <a:srgbClr val="006699"/>
      </a:dk2>
      <a:lt2>
        <a:srgbClr val="FFFFFF"/>
      </a:lt2>
      <a:accent1>
        <a:srgbClr val="B8E0C3"/>
      </a:accent1>
      <a:accent2>
        <a:srgbClr val="BAC6E8"/>
      </a:accent2>
      <a:accent3>
        <a:srgbClr val="AAB8CA"/>
      </a:accent3>
      <a:accent4>
        <a:srgbClr val="DADADA"/>
      </a:accent4>
      <a:accent5>
        <a:srgbClr val="D8EDDE"/>
      </a:accent5>
      <a:accent6>
        <a:srgbClr val="A8B3D2"/>
      </a:accent6>
      <a:hlink>
        <a:srgbClr val="AADAF2"/>
      </a:hlink>
      <a:folHlink>
        <a:srgbClr val="DDD5F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5CB8E6"/>
        </a:accent1>
        <a:accent2>
          <a:srgbClr val="6ACFEB"/>
        </a:accent2>
        <a:accent3>
          <a:srgbClr val="AAB8CA"/>
        </a:accent3>
        <a:accent4>
          <a:srgbClr val="DADADA"/>
        </a:accent4>
        <a:accent5>
          <a:srgbClr val="B5D8F0"/>
        </a:accent5>
        <a:accent6>
          <a:srgbClr val="5FBBD5"/>
        </a:accent6>
        <a:hlink>
          <a:srgbClr val="9DD6F2"/>
        </a:hlink>
        <a:folHlink>
          <a:srgbClr val="AAE1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B8E0C3"/>
        </a:accent1>
        <a:accent2>
          <a:srgbClr val="BAC6E8"/>
        </a:accent2>
        <a:accent3>
          <a:srgbClr val="AAB8CA"/>
        </a:accent3>
        <a:accent4>
          <a:srgbClr val="DADADA"/>
        </a:accent4>
        <a:accent5>
          <a:srgbClr val="D8EDDE"/>
        </a:accent5>
        <a:accent6>
          <a:srgbClr val="A8B3D2"/>
        </a:accent6>
        <a:hlink>
          <a:srgbClr val="AADAF2"/>
        </a:hlink>
        <a:folHlink>
          <a:srgbClr val="DDD5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E6BBA1"/>
        </a:accent1>
        <a:accent2>
          <a:srgbClr val="66CCFF"/>
        </a:accent2>
        <a:accent3>
          <a:srgbClr val="AAB8CA"/>
        </a:accent3>
        <a:accent4>
          <a:srgbClr val="DADADA"/>
        </a:accent4>
        <a:accent5>
          <a:srgbClr val="F0DACD"/>
        </a:accent5>
        <a:accent6>
          <a:srgbClr val="5CB9E7"/>
        </a:accent6>
        <a:hlink>
          <a:srgbClr val="E6D0AC"/>
        </a:hlink>
        <a:folHlink>
          <a:srgbClr val="F2D3D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D5D998"/>
        </a:accent1>
        <a:accent2>
          <a:srgbClr val="EBCAB0"/>
        </a:accent2>
        <a:accent3>
          <a:srgbClr val="AAB8CA"/>
        </a:accent3>
        <a:accent4>
          <a:srgbClr val="DADADA"/>
        </a:accent4>
        <a:accent5>
          <a:srgbClr val="E7E9CA"/>
        </a:accent5>
        <a:accent6>
          <a:srgbClr val="D5B79F"/>
        </a:accent6>
        <a:hlink>
          <a:srgbClr val="F0DAF2"/>
        </a:hlink>
        <a:folHlink>
          <a:srgbClr val="AADA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5CB8E6"/>
        </a:accent1>
        <a:accent2>
          <a:srgbClr val="6ACFEB"/>
        </a:accent2>
        <a:accent3>
          <a:srgbClr val="FFFFFF"/>
        </a:accent3>
        <a:accent4>
          <a:srgbClr val="000000"/>
        </a:accent4>
        <a:accent5>
          <a:srgbClr val="B5D8F0"/>
        </a:accent5>
        <a:accent6>
          <a:srgbClr val="5FBBD5"/>
        </a:accent6>
        <a:hlink>
          <a:srgbClr val="9DD6F2"/>
        </a:hlink>
        <a:folHlink>
          <a:srgbClr val="AAE1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B8E0C3"/>
        </a:accent1>
        <a:accent2>
          <a:srgbClr val="BAC6E8"/>
        </a:accent2>
        <a:accent3>
          <a:srgbClr val="FFFFFF"/>
        </a:accent3>
        <a:accent4>
          <a:srgbClr val="000000"/>
        </a:accent4>
        <a:accent5>
          <a:srgbClr val="D8EDDE"/>
        </a:accent5>
        <a:accent6>
          <a:srgbClr val="A8B3D2"/>
        </a:accent6>
        <a:hlink>
          <a:srgbClr val="AADAF2"/>
        </a:hlink>
        <a:folHlink>
          <a:srgbClr val="DDD5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BBA1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F0DACD"/>
        </a:accent5>
        <a:accent6>
          <a:srgbClr val="5CB9E7"/>
        </a:accent6>
        <a:hlink>
          <a:srgbClr val="E6D0AC"/>
        </a:hlink>
        <a:folHlink>
          <a:srgbClr val="F2D3D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5D998"/>
        </a:accent1>
        <a:accent2>
          <a:srgbClr val="EBCAB0"/>
        </a:accent2>
        <a:accent3>
          <a:srgbClr val="FFFFFF"/>
        </a:accent3>
        <a:accent4>
          <a:srgbClr val="000000"/>
        </a:accent4>
        <a:accent5>
          <a:srgbClr val="E7E9CA"/>
        </a:accent5>
        <a:accent6>
          <a:srgbClr val="D5B79F"/>
        </a:accent6>
        <a:hlink>
          <a:srgbClr val="F0DAF2"/>
        </a:hlink>
        <a:folHlink>
          <a:srgbClr val="AADAF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iolet">
  <a:themeElements>
    <a:clrScheme name="Тема Office 2">
      <a:dk1>
        <a:srgbClr val="333333"/>
      </a:dk1>
      <a:lt1>
        <a:srgbClr val="FFFFFF"/>
      </a:lt1>
      <a:dk2>
        <a:srgbClr val="6666CC"/>
      </a:dk2>
      <a:lt2>
        <a:srgbClr val="FFFFFF"/>
      </a:lt2>
      <a:accent1>
        <a:srgbClr val="EAD4FF"/>
      </a:accent1>
      <a:accent2>
        <a:srgbClr val="C9E5FF"/>
      </a:accent2>
      <a:accent3>
        <a:srgbClr val="B8B8E2"/>
      </a:accent3>
      <a:accent4>
        <a:srgbClr val="DADADA"/>
      </a:accent4>
      <a:accent5>
        <a:srgbClr val="F3E6FF"/>
      </a:accent5>
      <a:accent6>
        <a:srgbClr val="B6CFE7"/>
      </a:accent6>
      <a:hlink>
        <a:srgbClr val="FFD4D7"/>
      </a:hlink>
      <a:folHlink>
        <a:srgbClr val="CFCFFF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333333"/>
        </a:dk1>
        <a:lt1>
          <a:srgbClr val="FFFFFF"/>
        </a:lt1>
        <a:dk2>
          <a:srgbClr val="6666CC"/>
        </a:dk2>
        <a:lt2>
          <a:srgbClr val="FFFFFF"/>
        </a:lt2>
        <a:accent1>
          <a:srgbClr val="9A9AFF"/>
        </a:accent1>
        <a:accent2>
          <a:srgbClr val="ADADE0"/>
        </a:accent2>
        <a:accent3>
          <a:srgbClr val="B8B8E2"/>
        </a:accent3>
        <a:accent4>
          <a:srgbClr val="DADADA"/>
        </a:accent4>
        <a:accent5>
          <a:srgbClr val="CACAFF"/>
        </a:accent5>
        <a:accent6>
          <a:srgbClr val="9C9CCB"/>
        </a:accent6>
        <a:hlink>
          <a:srgbClr val="DBDBFF"/>
        </a:hlink>
        <a:folHlink>
          <a:srgbClr val="B8B8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333333"/>
        </a:dk1>
        <a:lt1>
          <a:srgbClr val="FFFFFF"/>
        </a:lt1>
        <a:dk2>
          <a:srgbClr val="6666CC"/>
        </a:dk2>
        <a:lt2>
          <a:srgbClr val="FFFFFF"/>
        </a:lt2>
        <a:accent1>
          <a:srgbClr val="EAD4FF"/>
        </a:accent1>
        <a:accent2>
          <a:srgbClr val="C9E5FF"/>
        </a:accent2>
        <a:accent3>
          <a:srgbClr val="B8B8E2"/>
        </a:accent3>
        <a:accent4>
          <a:srgbClr val="DADADA"/>
        </a:accent4>
        <a:accent5>
          <a:srgbClr val="F3E6FF"/>
        </a:accent5>
        <a:accent6>
          <a:srgbClr val="B6CFE7"/>
        </a:accent6>
        <a:hlink>
          <a:srgbClr val="FFD4D7"/>
        </a:hlink>
        <a:folHlink>
          <a:srgbClr val="CFC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333333"/>
        </a:dk1>
        <a:lt1>
          <a:srgbClr val="FFFFFF"/>
        </a:lt1>
        <a:dk2>
          <a:srgbClr val="6666CC"/>
        </a:dk2>
        <a:lt2>
          <a:srgbClr val="FFFFFF"/>
        </a:lt2>
        <a:accent1>
          <a:srgbClr val="FFD7A6"/>
        </a:accent1>
        <a:accent2>
          <a:srgbClr val="9BEF86"/>
        </a:accent2>
        <a:accent3>
          <a:srgbClr val="B8B8E2"/>
        </a:accent3>
        <a:accent4>
          <a:srgbClr val="DADADA"/>
        </a:accent4>
        <a:accent5>
          <a:srgbClr val="FFE8D0"/>
        </a:accent5>
        <a:accent6>
          <a:srgbClr val="8CD979"/>
        </a:accent6>
        <a:hlink>
          <a:srgbClr val="F3E841"/>
        </a:hlink>
        <a:folHlink>
          <a:srgbClr val="E0E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333333"/>
        </a:dk1>
        <a:lt1>
          <a:srgbClr val="FFFFFF"/>
        </a:lt1>
        <a:dk2>
          <a:srgbClr val="6666CC"/>
        </a:dk2>
        <a:lt2>
          <a:srgbClr val="FFFFFF"/>
        </a:lt2>
        <a:accent1>
          <a:srgbClr val="FFDA73"/>
        </a:accent1>
        <a:accent2>
          <a:srgbClr val="98ED82"/>
        </a:accent2>
        <a:accent3>
          <a:srgbClr val="B8B8E2"/>
        </a:accent3>
        <a:accent4>
          <a:srgbClr val="DADADA"/>
        </a:accent4>
        <a:accent5>
          <a:srgbClr val="FFEABC"/>
        </a:accent5>
        <a:accent6>
          <a:srgbClr val="89D775"/>
        </a:accent6>
        <a:hlink>
          <a:srgbClr val="FDB7BD"/>
        </a:hlink>
        <a:folHlink>
          <a:srgbClr val="E0E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A9AFF"/>
        </a:accent1>
        <a:accent2>
          <a:srgbClr val="ADADE0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9C9CCB"/>
        </a:accent6>
        <a:hlink>
          <a:srgbClr val="DBDBFF"/>
        </a:hlink>
        <a:folHlink>
          <a:srgbClr val="B8B8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AD4FF"/>
        </a:accent1>
        <a:accent2>
          <a:srgbClr val="C9E5FF"/>
        </a:accent2>
        <a:accent3>
          <a:srgbClr val="FFFFFF"/>
        </a:accent3>
        <a:accent4>
          <a:srgbClr val="000000"/>
        </a:accent4>
        <a:accent5>
          <a:srgbClr val="F3E6FF"/>
        </a:accent5>
        <a:accent6>
          <a:srgbClr val="B6CFE7"/>
        </a:accent6>
        <a:hlink>
          <a:srgbClr val="FFD4D7"/>
        </a:hlink>
        <a:folHlink>
          <a:srgbClr val="CFC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D7A6"/>
        </a:accent1>
        <a:accent2>
          <a:srgbClr val="9BEF86"/>
        </a:accent2>
        <a:accent3>
          <a:srgbClr val="FFFFFF"/>
        </a:accent3>
        <a:accent4>
          <a:srgbClr val="000000"/>
        </a:accent4>
        <a:accent5>
          <a:srgbClr val="FFE8D0"/>
        </a:accent5>
        <a:accent6>
          <a:srgbClr val="8CD979"/>
        </a:accent6>
        <a:hlink>
          <a:srgbClr val="F3E841"/>
        </a:hlink>
        <a:folHlink>
          <a:srgbClr val="E0E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DA73"/>
        </a:accent1>
        <a:accent2>
          <a:srgbClr val="98ED82"/>
        </a:accent2>
        <a:accent3>
          <a:srgbClr val="FFFFFF"/>
        </a:accent3>
        <a:accent4>
          <a:srgbClr val="000000"/>
        </a:accent4>
        <a:accent5>
          <a:srgbClr val="FFEABC"/>
        </a:accent5>
        <a:accent6>
          <a:srgbClr val="89D775"/>
        </a:accent6>
        <a:hlink>
          <a:srgbClr val="FDB7BD"/>
        </a:hlink>
        <a:folHlink>
          <a:srgbClr val="E0E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1_Default Design 2">
      <a:dk1>
        <a:srgbClr val="333333"/>
      </a:dk1>
      <a:lt1>
        <a:srgbClr val="FFFFFF"/>
      </a:lt1>
      <a:dk2>
        <a:srgbClr val="6666CC"/>
      </a:dk2>
      <a:lt2>
        <a:srgbClr val="FFFFFF"/>
      </a:lt2>
      <a:accent1>
        <a:srgbClr val="EAD4FF"/>
      </a:accent1>
      <a:accent2>
        <a:srgbClr val="C9E5FF"/>
      </a:accent2>
      <a:accent3>
        <a:srgbClr val="B8B8E2"/>
      </a:accent3>
      <a:accent4>
        <a:srgbClr val="DADADA"/>
      </a:accent4>
      <a:accent5>
        <a:srgbClr val="F3E6FF"/>
      </a:accent5>
      <a:accent6>
        <a:srgbClr val="B6CFE7"/>
      </a:accent6>
      <a:hlink>
        <a:srgbClr val="FFD4D7"/>
      </a:hlink>
      <a:folHlink>
        <a:srgbClr val="CFCFFF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6666CC"/>
        </a:dk2>
        <a:lt2>
          <a:srgbClr val="FFFFFF"/>
        </a:lt2>
        <a:accent1>
          <a:srgbClr val="9A9AFF"/>
        </a:accent1>
        <a:accent2>
          <a:srgbClr val="ADADE0"/>
        </a:accent2>
        <a:accent3>
          <a:srgbClr val="B8B8E2"/>
        </a:accent3>
        <a:accent4>
          <a:srgbClr val="DADADA"/>
        </a:accent4>
        <a:accent5>
          <a:srgbClr val="CACAFF"/>
        </a:accent5>
        <a:accent6>
          <a:srgbClr val="9C9CCB"/>
        </a:accent6>
        <a:hlink>
          <a:srgbClr val="DBDBFF"/>
        </a:hlink>
        <a:folHlink>
          <a:srgbClr val="B8B8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6666CC"/>
        </a:dk2>
        <a:lt2>
          <a:srgbClr val="FFFFFF"/>
        </a:lt2>
        <a:accent1>
          <a:srgbClr val="EAD4FF"/>
        </a:accent1>
        <a:accent2>
          <a:srgbClr val="C9E5FF"/>
        </a:accent2>
        <a:accent3>
          <a:srgbClr val="B8B8E2"/>
        </a:accent3>
        <a:accent4>
          <a:srgbClr val="DADADA"/>
        </a:accent4>
        <a:accent5>
          <a:srgbClr val="F3E6FF"/>
        </a:accent5>
        <a:accent6>
          <a:srgbClr val="B6CFE7"/>
        </a:accent6>
        <a:hlink>
          <a:srgbClr val="FFD4D7"/>
        </a:hlink>
        <a:folHlink>
          <a:srgbClr val="CFC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6666CC"/>
        </a:dk2>
        <a:lt2>
          <a:srgbClr val="FFFFFF"/>
        </a:lt2>
        <a:accent1>
          <a:srgbClr val="FFD7A6"/>
        </a:accent1>
        <a:accent2>
          <a:srgbClr val="9BEF86"/>
        </a:accent2>
        <a:accent3>
          <a:srgbClr val="B8B8E2"/>
        </a:accent3>
        <a:accent4>
          <a:srgbClr val="DADADA"/>
        </a:accent4>
        <a:accent5>
          <a:srgbClr val="FFE8D0"/>
        </a:accent5>
        <a:accent6>
          <a:srgbClr val="8CD979"/>
        </a:accent6>
        <a:hlink>
          <a:srgbClr val="F3E841"/>
        </a:hlink>
        <a:folHlink>
          <a:srgbClr val="E0E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6666CC"/>
        </a:dk2>
        <a:lt2>
          <a:srgbClr val="FFFFFF"/>
        </a:lt2>
        <a:accent1>
          <a:srgbClr val="FFDA73"/>
        </a:accent1>
        <a:accent2>
          <a:srgbClr val="98ED82"/>
        </a:accent2>
        <a:accent3>
          <a:srgbClr val="B8B8E2"/>
        </a:accent3>
        <a:accent4>
          <a:srgbClr val="DADADA"/>
        </a:accent4>
        <a:accent5>
          <a:srgbClr val="FFEABC"/>
        </a:accent5>
        <a:accent6>
          <a:srgbClr val="89D775"/>
        </a:accent6>
        <a:hlink>
          <a:srgbClr val="FDB7BD"/>
        </a:hlink>
        <a:folHlink>
          <a:srgbClr val="E0E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A9AFF"/>
        </a:accent1>
        <a:accent2>
          <a:srgbClr val="ADADE0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9C9CCB"/>
        </a:accent6>
        <a:hlink>
          <a:srgbClr val="DBDBFF"/>
        </a:hlink>
        <a:folHlink>
          <a:srgbClr val="B8B8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AD4FF"/>
        </a:accent1>
        <a:accent2>
          <a:srgbClr val="C9E5FF"/>
        </a:accent2>
        <a:accent3>
          <a:srgbClr val="FFFFFF"/>
        </a:accent3>
        <a:accent4>
          <a:srgbClr val="000000"/>
        </a:accent4>
        <a:accent5>
          <a:srgbClr val="F3E6FF"/>
        </a:accent5>
        <a:accent6>
          <a:srgbClr val="B6CFE7"/>
        </a:accent6>
        <a:hlink>
          <a:srgbClr val="FFD4D7"/>
        </a:hlink>
        <a:folHlink>
          <a:srgbClr val="CFC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D7A6"/>
        </a:accent1>
        <a:accent2>
          <a:srgbClr val="9BEF86"/>
        </a:accent2>
        <a:accent3>
          <a:srgbClr val="FFFFFF"/>
        </a:accent3>
        <a:accent4>
          <a:srgbClr val="000000"/>
        </a:accent4>
        <a:accent5>
          <a:srgbClr val="FFE8D0"/>
        </a:accent5>
        <a:accent6>
          <a:srgbClr val="8CD979"/>
        </a:accent6>
        <a:hlink>
          <a:srgbClr val="F3E841"/>
        </a:hlink>
        <a:folHlink>
          <a:srgbClr val="E0E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DA73"/>
        </a:accent1>
        <a:accent2>
          <a:srgbClr val="98ED82"/>
        </a:accent2>
        <a:accent3>
          <a:srgbClr val="FFFFFF"/>
        </a:accent3>
        <a:accent4>
          <a:srgbClr val="000000"/>
        </a:accent4>
        <a:accent5>
          <a:srgbClr val="FFEABC"/>
        </a:accent5>
        <a:accent6>
          <a:srgbClr val="89D775"/>
        </a:accent6>
        <a:hlink>
          <a:srgbClr val="FDB7BD"/>
        </a:hlink>
        <a:folHlink>
          <a:srgbClr val="E0E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ind_2314_slide">
  <a:themeElements>
    <a:clrScheme name="Default Design 1">
      <a:dk1>
        <a:srgbClr val="000000"/>
      </a:dk1>
      <a:lt1>
        <a:srgbClr val="C0DDBE"/>
      </a:lt1>
      <a:dk2>
        <a:srgbClr val="000000"/>
      </a:dk2>
      <a:lt2>
        <a:srgbClr val="B2B2B2"/>
      </a:lt2>
      <a:accent1>
        <a:srgbClr val="D5FFD1"/>
      </a:accent1>
      <a:accent2>
        <a:srgbClr val="15FF05"/>
      </a:accent2>
      <a:accent3>
        <a:srgbClr val="DCEBDB"/>
      </a:accent3>
      <a:accent4>
        <a:srgbClr val="000000"/>
      </a:accent4>
      <a:accent5>
        <a:srgbClr val="E7FFE5"/>
      </a:accent5>
      <a:accent6>
        <a:srgbClr val="12E704"/>
      </a:accent6>
      <a:hlink>
        <a:srgbClr val="077500"/>
      </a:hlink>
      <a:folHlink>
        <a:srgbClr val="21581D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C0DDBE"/>
        </a:lt1>
        <a:dk2>
          <a:srgbClr val="000000"/>
        </a:dk2>
        <a:lt2>
          <a:srgbClr val="B2B2B2"/>
        </a:lt2>
        <a:accent1>
          <a:srgbClr val="D5FFD1"/>
        </a:accent1>
        <a:accent2>
          <a:srgbClr val="15FF05"/>
        </a:accent2>
        <a:accent3>
          <a:srgbClr val="DCEBDB"/>
        </a:accent3>
        <a:accent4>
          <a:srgbClr val="000000"/>
        </a:accent4>
        <a:accent5>
          <a:srgbClr val="E7FFE5"/>
        </a:accent5>
        <a:accent6>
          <a:srgbClr val="12E704"/>
        </a:accent6>
        <a:hlink>
          <a:srgbClr val="077500"/>
        </a:hlink>
        <a:folHlink>
          <a:srgbClr val="21581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C0DDBE"/>
        </a:lt1>
        <a:dk2>
          <a:srgbClr val="000000"/>
        </a:dk2>
        <a:lt2>
          <a:srgbClr val="B2B2B2"/>
        </a:lt2>
        <a:accent1>
          <a:srgbClr val="CBFF05"/>
        </a:accent1>
        <a:accent2>
          <a:srgbClr val="05A7FF"/>
        </a:accent2>
        <a:accent3>
          <a:srgbClr val="DCEBDB"/>
        </a:accent3>
        <a:accent4>
          <a:srgbClr val="000000"/>
        </a:accent4>
        <a:accent5>
          <a:srgbClr val="E2FFAA"/>
        </a:accent5>
        <a:accent6>
          <a:srgbClr val="0497E7"/>
        </a:accent6>
        <a:hlink>
          <a:srgbClr val="097500"/>
        </a:hlink>
        <a:folHlink>
          <a:srgbClr val="004B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C0DDBE"/>
        </a:lt1>
        <a:dk2>
          <a:srgbClr val="000000"/>
        </a:dk2>
        <a:lt2>
          <a:srgbClr val="B2B2B2"/>
        </a:lt2>
        <a:accent1>
          <a:srgbClr val="FF6F05"/>
        </a:accent1>
        <a:accent2>
          <a:srgbClr val="11FF05"/>
        </a:accent2>
        <a:accent3>
          <a:srgbClr val="DCEBDB"/>
        </a:accent3>
        <a:accent4>
          <a:srgbClr val="000000"/>
        </a:accent4>
        <a:accent5>
          <a:srgbClr val="FFBBAA"/>
        </a:accent5>
        <a:accent6>
          <a:srgbClr val="0EE704"/>
        </a:accent6>
        <a:hlink>
          <a:srgbClr val="75003D"/>
        </a:hlink>
        <a:folHlink>
          <a:srgbClr val="067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C0DDBE"/>
        </a:lt1>
        <a:dk2>
          <a:srgbClr val="000000"/>
        </a:dk2>
        <a:lt2>
          <a:srgbClr val="B2B2B2"/>
        </a:lt2>
        <a:accent1>
          <a:srgbClr val="FFD405"/>
        </a:accent1>
        <a:accent2>
          <a:srgbClr val="FF1405"/>
        </a:accent2>
        <a:accent3>
          <a:srgbClr val="DCEBDB"/>
        </a:accent3>
        <a:accent4>
          <a:srgbClr val="000000"/>
        </a:accent4>
        <a:accent5>
          <a:srgbClr val="FFE6AA"/>
        </a:accent5>
        <a:accent6>
          <a:srgbClr val="E71104"/>
        </a:accent6>
        <a:hlink>
          <a:srgbClr val="110075"/>
        </a:hlink>
        <a:folHlink>
          <a:srgbClr val="077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D5FFD1"/>
        </a:accent1>
        <a:accent2>
          <a:srgbClr val="15FF05"/>
        </a:accent2>
        <a:accent3>
          <a:srgbClr val="FFFFFF"/>
        </a:accent3>
        <a:accent4>
          <a:srgbClr val="000000"/>
        </a:accent4>
        <a:accent5>
          <a:srgbClr val="E7FFE5"/>
        </a:accent5>
        <a:accent6>
          <a:srgbClr val="12E704"/>
        </a:accent6>
        <a:hlink>
          <a:srgbClr val="077500"/>
        </a:hlink>
        <a:folHlink>
          <a:srgbClr val="21581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BFF05"/>
        </a:accent1>
        <a:accent2>
          <a:srgbClr val="05A7FF"/>
        </a:accent2>
        <a:accent3>
          <a:srgbClr val="FFFFFF"/>
        </a:accent3>
        <a:accent4>
          <a:srgbClr val="000000"/>
        </a:accent4>
        <a:accent5>
          <a:srgbClr val="E2FFAA"/>
        </a:accent5>
        <a:accent6>
          <a:srgbClr val="0497E7"/>
        </a:accent6>
        <a:hlink>
          <a:srgbClr val="097500"/>
        </a:hlink>
        <a:folHlink>
          <a:srgbClr val="004B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6F05"/>
        </a:accent1>
        <a:accent2>
          <a:srgbClr val="11FF05"/>
        </a:accent2>
        <a:accent3>
          <a:srgbClr val="FFFFFF"/>
        </a:accent3>
        <a:accent4>
          <a:srgbClr val="000000"/>
        </a:accent4>
        <a:accent5>
          <a:srgbClr val="FFBBAA"/>
        </a:accent5>
        <a:accent6>
          <a:srgbClr val="0EE704"/>
        </a:accent6>
        <a:hlink>
          <a:srgbClr val="75003D"/>
        </a:hlink>
        <a:folHlink>
          <a:srgbClr val="067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D405"/>
        </a:accent1>
        <a:accent2>
          <a:srgbClr val="FF1405"/>
        </a:accent2>
        <a:accent3>
          <a:srgbClr val="FFFFFF"/>
        </a:accent3>
        <a:accent4>
          <a:srgbClr val="000000"/>
        </a:accent4>
        <a:accent5>
          <a:srgbClr val="FFE6AA"/>
        </a:accent5>
        <a:accent6>
          <a:srgbClr val="E71104"/>
        </a:accent6>
        <a:hlink>
          <a:srgbClr val="110075"/>
        </a:hlink>
        <a:folHlink>
          <a:srgbClr val="0775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</Template>
  <TotalTime>643</TotalTime>
  <Words>79</Words>
  <Application>Microsoft Office PowerPoint</Application>
  <PresentationFormat>Экран (4:3)</PresentationFormat>
  <Paragraphs>24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gleboki niebieski</vt:lpstr>
      <vt:lpstr>1_Default Design</vt:lpstr>
      <vt:lpstr>fiolet</vt:lpstr>
      <vt:lpstr>2_Default Design</vt:lpstr>
      <vt:lpstr>ind_2314_slide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Музей</dc:creator>
  <cp:lastModifiedBy>Музей</cp:lastModifiedBy>
  <cp:revision>65</cp:revision>
  <dcterms:created xsi:type="dcterms:W3CDTF">2013-04-06T07:49:36Z</dcterms:created>
  <dcterms:modified xsi:type="dcterms:W3CDTF">2014-01-31T12:15:41Z</dcterms:modified>
</cp:coreProperties>
</file>