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12"/>
  </p:notesMasterIdLst>
  <p:sldIdLst>
    <p:sldId id="267" r:id="rId2"/>
    <p:sldId id="274" r:id="rId3"/>
    <p:sldId id="279" r:id="rId4"/>
    <p:sldId id="276" r:id="rId5"/>
    <p:sldId id="282" r:id="rId6"/>
    <p:sldId id="294" r:id="rId7"/>
    <p:sldId id="295" r:id="rId8"/>
    <p:sldId id="292" r:id="rId9"/>
    <p:sldId id="290" r:id="rId10"/>
    <p:sldId id="291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1422" autoAdjust="0"/>
  </p:normalViewPr>
  <p:slideViewPr>
    <p:cSldViewPr>
      <p:cViewPr varScale="1">
        <p:scale>
          <a:sx n="52" d="100"/>
          <a:sy n="52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82C9B-1ECA-4E28-BFD3-1B204104016F}" type="datetimeFigureOut">
              <a:rPr lang="ru-RU" smtClean="0"/>
              <a:pPr/>
              <a:t>27.11.2015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DC3C6-BB33-444F-B7A2-A25E137C913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DC3C6-BB33-444F-B7A2-A25E137C913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BF696-EFC3-4F7D-AAD9-46F4C570DCC8}" type="datetimeFigureOut">
              <a:rPr lang="ru-RU" smtClean="0"/>
              <a:pPr/>
              <a:t>27.11.2015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AD66-FCD3-4393-9F16-9AB9AC99368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BF696-EFC3-4F7D-AAD9-46F4C570DCC8}" type="datetimeFigureOut">
              <a:rPr lang="ru-RU" smtClean="0"/>
              <a:pPr/>
              <a:t>27.11.2015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AD66-FCD3-4393-9F16-9AB9AC9936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BF696-EFC3-4F7D-AAD9-46F4C570DCC8}" type="datetimeFigureOut">
              <a:rPr lang="ru-RU" smtClean="0"/>
              <a:pPr/>
              <a:t>27.11.2015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AD66-FCD3-4393-9F16-9AB9AC9936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DC769-C31A-4AFB-A165-154F357FA2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BF696-EFC3-4F7D-AAD9-46F4C570DCC8}" type="datetimeFigureOut">
              <a:rPr lang="ru-RU" smtClean="0"/>
              <a:pPr/>
              <a:t>27.11.2015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AD66-FCD3-4393-9F16-9AB9AC9936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BF696-EFC3-4F7D-AAD9-46F4C570DCC8}" type="datetimeFigureOut">
              <a:rPr lang="ru-RU" smtClean="0"/>
              <a:pPr/>
              <a:t>27.11.2015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9C1AD66-FCD3-4393-9F16-9AB9AC9936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BF696-EFC3-4F7D-AAD9-46F4C570DCC8}" type="datetimeFigureOut">
              <a:rPr lang="ru-RU" smtClean="0"/>
              <a:pPr/>
              <a:t>27.11.2015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AD66-FCD3-4393-9F16-9AB9AC9936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BF696-EFC3-4F7D-AAD9-46F4C570DCC8}" type="datetimeFigureOut">
              <a:rPr lang="ru-RU" smtClean="0"/>
              <a:pPr/>
              <a:t>27.11.2015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AD66-FCD3-4393-9F16-9AB9AC9936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BF696-EFC3-4F7D-AAD9-46F4C570DCC8}" type="datetimeFigureOut">
              <a:rPr lang="ru-RU" smtClean="0"/>
              <a:pPr/>
              <a:t>27.11.2015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AD66-FCD3-4393-9F16-9AB9AC9936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BF696-EFC3-4F7D-AAD9-46F4C570DCC8}" type="datetimeFigureOut">
              <a:rPr lang="ru-RU" smtClean="0"/>
              <a:pPr/>
              <a:t>27.11.2015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AD66-FCD3-4393-9F16-9AB9AC9936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BF696-EFC3-4F7D-AAD9-46F4C570DCC8}" type="datetimeFigureOut">
              <a:rPr lang="ru-RU" smtClean="0"/>
              <a:pPr/>
              <a:t>27.11.2015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AD66-FCD3-4393-9F16-9AB9AC9936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BF696-EFC3-4F7D-AAD9-46F4C570DCC8}" type="datetimeFigureOut">
              <a:rPr lang="ru-RU" smtClean="0"/>
              <a:pPr/>
              <a:t>27.11.2015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AD66-FCD3-4393-9F16-9AB9AC9936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F0BF696-EFC3-4F7D-AAD9-46F4C570DCC8}" type="datetimeFigureOut">
              <a:rPr lang="ru-RU" smtClean="0"/>
              <a:pPr/>
              <a:t>27.11.2015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9C1AD66-FCD3-4393-9F16-9AB9AC99368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1" r:id="rId12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596" y="714356"/>
            <a:ext cx="8062912" cy="302418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Муниципальное бюджетное учреждение «Объединение молодежных клубов «ИСТОК»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57224" y="4429132"/>
            <a:ext cx="74742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23 подростковых клуба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500306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dirty="0" smtClean="0"/>
              <a:t>Спасибо </a:t>
            </a:r>
            <a:br>
              <a:rPr lang="ru-RU" sz="6000" dirty="0" smtClean="0"/>
            </a:br>
            <a:r>
              <a:rPr lang="ru-RU" sz="6000" dirty="0" smtClean="0"/>
              <a:t>за </a:t>
            </a:r>
            <a:br>
              <a:rPr lang="ru-RU" sz="6000" dirty="0" smtClean="0"/>
            </a:br>
            <a:r>
              <a:rPr lang="ru-RU" sz="6000" dirty="0" smtClean="0"/>
              <a:t>внимание!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76" y="0"/>
            <a:ext cx="885828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Объединение по интересам 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chemeClr val="bg2">
                      <a:lumMod val="5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«Пауэрлифтинг»</a:t>
            </a:r>
            <a:endParaRPr lang="ru-RU" sz="5400" b="1" cap="none" spc="0" dirty="0">
              <a:ln w="17780" cmpd="sng">
                <a:solidFill>
                  <a:schemeClr val="bg2">
                    <a:lumMod val="50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076" name="Picture 4" descr="F:\ФОТО\Атлет\атлет\MSxxx4l8uK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928802"/>
            <a:ext cx="4762533" cy="35719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85786" y="5507196"/>
            <a:ext cx="8358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Пауэрлифтинг- силовой вид спорта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User\Desktop\Спортсмены Зеленодольска\Фото атлет\Хабибрахманов Шамил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4312020" cy="314327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472" y="3500438"/>
            <a:ext cx="4286280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Хабибрахманов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Шамиль –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Мастером спорта по пауэрлифтингу в Татарстане, 1988 год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Установил рекорд РСФСР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User\Desktop\Спортсмены Зеленодольска\Фото атлет\Крысин Иван.jpg"/>
          <p:cNvPicPr>
            <a:picLocks noChangeAspect="1" noChangeArrowheads="1"/>
          </p:cNvPicPr>
          <p:nvPr/>
        </p:nvPicPr>
        <p:blipFill>
          <a:blip r:embed="rId3" cstate="print"/>
          <a:srcRect b="11940"/>
          <a:stretch>
            <a:fillRect/>
          </a:stretch>
        </p:blipFill>
        <p:spPr bwMode="auto">
          <a:xfrm>
            <a:off x="5286380" y="2285992"/>
            <a:ext cx="3589760" cy="42148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286380" y="714356"/>
            <a:ext cx="357190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 спорта по пауэрлифтингу, 2004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Тренер-преподаватель ПК «Атлет»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142852"/>
            <a:ext cx="8229600" cy="4905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>Призеры и Чемпионы ПК «Атлет»</a:t>
            </a:r>
          </a:p>
        </p:txBody>
      </p:sp>
      <p:pic>
        <p:nvPicPr>
          <p:cNvPr id="33793" name="Picture 1" descr="C:\Users\User\Desktop\Спортсмены Зеленодольска\Фото атлет\Михайлов Александр.JPG"/>
          <p:cNvPicPr>
            <a:picLocks noChangeAspect="1" noChangeArrowheads="1"/>
          </p:cNvPicPr>
          <p:nvPr/>
        </p:nvPicPr>
        <p:blipFill>
          <a:blip r:embed="rId4" cstate="print"/>
          <a:srcRect l="9926" t="17580" r="32168" b="8586"/>
          <a:stretch>
            <a:fillRect/>
          </a:stretch>
        </p:blipFill>
        <p:spPr bwMode="auto">
          <a:xfrm>
            <a:off x="142844" y="714356"/>
            <a:ext cx="2857520" cy="242889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-32" y="3071810"/>
            <a:ext cx="321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Михайлов Александр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794" name="Picture 2" descr="F:\ФОТО\Атлет\фото пауэр\KnnYfRlbMX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3500438"/>
            <a:ext cx="2643206" cy="293785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57158" y="6396359"/>
            <a:ext cx="278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Насырова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Диляра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795" name="Picture 3" descr="F:\ФОТО\Атлет\инвалиды\банер\b-u1QkR502Q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785794"/>
            <a:ext cx="3357586" cy="233273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500694" y="3071810"/>
            <a:ext cx="321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Вахрамеева Дарья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796" name="Picture 4" descr="C:\Users\User\Desktop\празобрать\CAM00139.jpg"/>
          <p:cNvPicPr>
            <a:picLocks noChangeAspect="1" noChangeArrowheads="1"/>
          </p:cNvPicPr>
          <p:nvPr/>
        </p:nvPicPr>
        <p:blipFill>
          <a:blip r:embed="rId7" cstate="print"/>
          <a:srcRect t="11891" b="17191"/>
          <a:stretch>
            <a:fillRect/>
          </a:stretch>
        </p:blipFill>
        <p:spPr bwMode="auto">
          <a:xfrm>
            <a:off x="5507871" y="3571876"/>
            <a:ext cx="3207533" cy="292895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929322" y="6396335"/>
            <a:ext cx="2500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Насыров 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Анас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797" name="Picture 5" descr="C:\Users\User\Desktop\празобрать\VK\HwLPao4tQfU.jpg"/>
          <p:cNvPicPr>
            <a:picLocks noChangeAspect="1" noChangeArrowheads="1"/>
          </p:cNvPicPr>
          <p:nvPr/>
        </p:nvPicPr>
        <p:blipFill>
          <a:blip r:embed="rId8" cstate="print"/>
          <a:srcRect l="2610" r="6052"/>
          <a:stretch>
            <a:fillRect/>
          </a:stretch>
        </p:blipFill>
        <p:spPr bwMode="auto">
          <a:xfrm>
            <a:off x="3098252" y="4143380"/>
            <a:ext cx="2331004" cy="1966888"/>
          </a:xfrm>
          <a:prstGeom prst="rect">
            <a:avLst/>
          </a:prstGeom>
          <a:noFill/>
        </p:spPr>
      </p:pic>
      <p:pic>
        <p:nvPicPr>
          <p:cNvPr id="33798" name="Picture 6" descr="F:\ФОТО\Атлет\фото пауэр\IMG_5440.JPG"/>
          <p:cNvPicPr>
            <a:picLocks noChangeAspect="1" noChangeArrowheads="1"/>
          </p:cNvPicPr>
          <p:nvPr/>
        </p:nvPicPr>
        <p:blipFill>
          <a:blip r:embed="rId9" cstate="print"/>
          <a:srcRect l="14286"/>
          <a:stretch>
            <a:fillRect/>
          </a:stretch>
        </p:blipFill>
        <p:spPr bwMode="auto">
          <a:xfrm>
            <a:off x="3143240" y="1071546"/>
            <a:ext cx="2122841" cy="185738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D:\Документы\Pictures\IMG_021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1" y="4071942"/>
            <a:ext cx="4929189" cy="278605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00034" y="285728"/>
            <a:ext cx="8229600" cy="857232"/>
          </a:xfrm>
        </p:spPr>
        <p:txBody>
          <a:bodyPr>
            <a:noAutofit/>
          </a:bodyPr>
          <a:lstStyle/>
          <a:p>
            <a:r>
              <a:rPr lang="ru-RU" sz="3200" dirty="0" smtClean="0"/>
              <a:t>В 2013 году по муниципальной программе в ПК «Атлет» сделан капитальный ремонт помещений</a:t>
            </a:r>
            <a:endParaRPr lang="ru-RU" sz="3200" dirty="0"/>
          </a:p>
        </p:txBody>
      </p:sp>
      <p:pic>
        <p:nvPicPr>
          <p:cNvPr id="33794" name="Picture 2" descr="D:\Документы\Pictures\IMG_021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428736"/>
            <a:ext cx="4857752" cy="2857520"/>
          </a:xfrm>
          <a:prstGeom prst="rect">
            <a:avLst/>
          </a:prstGeom>
          <a:noFill/>
        </p:spPr>
      </p:pic>
      <p:pic>
        <p:nvPicPr>
          <p:cNvPr id="16" name="Picture 5" descr="D:\Документы\Pictures\фото клубы\атлет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71941"/>
            <a:ext cx="4214810" cy="2839637"/>
          </a:xfrm>
          <a:prstGeom prst="rect">
            <a:avLst/>
          </a:prstGeom>
          <a:noFill/>
        </p:spPr>
      </p:pic>
      <p:pic>
        <p:nvPicPr>
          <p:cNvPr id="33798" name="Picture 6" descr="D:\Документы\Pictures\фото клубы\атлет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28736"/>
            <a:ext cx="4286278" cy="271466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 sz="quarter"/>
          </p:nvPr>
        </p:nvSpPr>
        <p:spPr>
          <a:xfrm>
            <a:off x="0" y="71414"/>
            <a:ext cx="9144000" cy="1428760"/>
          </a:xfrm>
        </p:spPr>
        <p:txBody>
          <a:bodyPr>
            <a:noAutofit/>
          </a:bodyPr>
          <a:lstStyle/>
          <a:p>
            <a:r>
              <a:rPr lang="ru-RU" sz="4000" dirty="0" smtClean="0"/>
              <a:t>Развитие паралимпийского вида спорта</a:t>
            </a:r>
            <a:endParaRPr lang="ru-RU" sz="4000" dirty="0"/>
          </a:p>
        </p:txBody>
      </p:sp>
      <p:pic>
        <p:nvPicPr>
          <p:cNvPr id="35843" name="Picture 3" descr="F:\ФОТО\Атлет\Чемпионат РТ среди инвалидов 2015\IMG_1007.JPG"/>
          <p:cNvPicPr>
            <a:picLocks noChangeAspect="1" noChangeArrowheads="1"/>
          </p:cNvPicPr>
          <p:nvPr/>
        </p:nvPicPr>
        <p:blipFill>
          <a:blip r:embed="rId2" cstate="print"/>
          <a:srcRect l="21739" t="21739" r="20289" b="4347"/>
          <a:stretch>
            <a:fillRect/>
          </a:stretch>
        </p:blipFill>
        <p:spPr bwMode="auto">
          <a:xfrm>
            <a:off x="500034" y="1285860"/>
            <a:ext cx="3353384" cy="2850376"/>
          </a:xfrm>
          <a:prstGeom prst="rect">
            <a:avLst/>
          </a:prstGeom>
          <a:noFill/>
        </p:spPr>
      </p:pic>
      <p:pic>
        <p:nvPicPr>
          <p:cNvPr id="35844" name="Picture 4" descr="F:\ФОТО\Атлет\атлет\4TbFyfvg2Ys.jpg"/>
          <p:cNvPicPr>
            <a:picLocks noChangeAspect="1" noChangeArrowheads="1"/>
          </p:cNvPicPr>
          <p:nvPr/>
        </p:nvPicPr>
        <p:blipFill>
          <a:blip r:embed="rId3"/>
          <a:srcRect r="21126"/>
          <a:stretch>
            <a:fillRect/>
          </a:stretch>
        </p:blipFill>
        <p:spPr bwMode="auto">
          <a:xfrm>
            <a:off x="4572000" y="3251766"/>
            <a:ext cx="4000528" cy="3391944"/>
          </a:xfrm>
          <a:prstGeom prst="rect">
            <a:avLst/>
          </a:prstGeom>
          <a:noFill/>
        </p:spPr>
      </p:pic>
      <p:pic>
        <p:nvPicPr>
          <p:cNvPr id="35845" name="Picture 5" descr="F:\ФОТО\Атлет\инвалиды\fqIW8wQjRG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928670"/>
            <a:ext cx="2143140" cy="2143140"/>
          </a:xfrm>
          <a:prstGeom prst="rect">
            <a:avLst/>
          </a:prstGeom>
          <a:noFill/>
        </p:spPr>
      </p:pic>
      <p:pic>
        <p:nvPicPr>
          <p:cNvPr id="35846" name="Picture 6" descr="F:\ФОТО\Атлет\инвалиды\банер\IMG_98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286256"/>
            <a:ext cx="4071934" cy="2288427"/>
          </a:xfrm>
          <a:prstGeom prst="rect">
            <a:avLst/>
          </a:prstGeom>
          <a:noFill/>
        </p:spPr>
      </p:pic>
    </p:spTree>
  </p:cSld>
  <p:clrMapOvr>
    <a:masterClrMapping/>
  </p:clrMapOvr>
  <p:transition advTm="1015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sz="quarter"/>
          </p:nvPr>
        </p:nvSpPr>
        <p:spPr>
          <a:xfrm>
            <a:off x="0" y="-71462"/>
            <a:ext cx="9144000" cy="1071570"/>
          </a:xfrm>
        </p:spPr>
        <p:txBody>
          <a:bodyPr>
            <a:noAutofit/>
          </a:bodyPr>
          <a:lstStyle/>
          <a:p>
            <a:r>
              <a:rPr lang="ru-RU" sz="3600" dirty="0" smtClean="0"/>
              <a:t>Участие в соревнованиях различного уровней</a:t>
            </a:r>
            <a:endParaRPr lang="ru-RU" sz="3600" dirty="0"/>
          </a:p>
        </p:txBody>
      </p:sp>
      <p:pic>
        <p:nvPicPr>
          <p:cNvPr id="37890" name="Picture 2" descr="C:\Users\User\Downloads\f4b2c737a495a7c5cf74561ce1f1ea2d_XL.jpg"/>
          <p:cNvPicPr>
            <a:picLocks noChangeAspect="1" noChangeArrowheads="1"/>
          </p:cNvPicPr>
          <p:nvPr/>
        </p:nvPicPr>
        <p:blipFill>
          <a:blip r:embed="rId2"/>
          <a:srcRect b="12536"/>
          <a:stretch>
            <a:fillRect/>
          </a:stretch>
        </p:blipFill>
        <p:spPr bwMode="auto">
          <a:xfrm>
            <a:off x="357158" y="1071546"/>
            <a:ext cx="3810000" cy="2857520"/>
          </a:xfrm>
          <a:prstGeom prst="rect">
            <a:avLst/>
          </a:prstGeom>
          <a:noFill/>
        </p:spPr>
      </p:pic>
      <p:pic>
        <p:nvPicPr>
          <p:cNvPr id="38914" name="Picture 2" descr="F:\ФОТО\Атлет\атлет\bo_27GXIim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071547"/>
            <a:ext cx="3857620" cy="2857520"/>
          </a:xfrm>
          <a:prstGeom prst="rect">
            <a:avLst/>
          </a:prstGeom>
          <a:noFill/>
        </p:spPr>
      </p:pic>
      <p:pic>
        <p:nvPicPr>
          <p:cNvPr id="38915" name="Picture 3" descr="C:\Users\User\Desktop\Спортсмены Зеленодольска\Фото атлет\Багманов Айда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195148"/>
            <a:ext cx="3780304" cy="2520000"/>
          </a:xfrm>
          <a:prstGeom prst="rect">
            <a:avLst/>
          </a:prstGeom>
          <a:noFill/>
        </p:spPr>
      </p:pic>
      <p:pic>
        <p:nvPicPr>
          <p:cNvPr id="38916" name="Picture 4" descr="C:\Users\User\Desktop\Спортсмены Зеленодольска\Фото атлет\Ситдиков Айда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195148"/>
            <a:ext cx="3929090" cy="252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sz="quarter"/>
          </p:nvPr>
        </p:nvSpPr>
        <p:spPr>
          <a:xfrm>
            <a:off x="0" y="-71462"/>
            <a:ext cx="9144000" cy="1071570"/>
          </a:xfrm>
        </p:spPr>
        <p:txBody>
          <a:bodyPr>
            <a:noAutofit/>
          </a:bodyPr>
          <a:lstStyle/>
          <a:p>
            <a:r>
              <a:rPr lang="ru-RU" sz="3600" dirty="0" smtClean="0"/>
              <a:t>Организация  соревнований</a:t>
            </a:r>
            <a:endParaRPr lang="ru-RU" sz="3600" dirty="0"/>
          </a:p>
        </p:txBody>
      </p:sp>
      <p:pic>
        <p:nvPicPr>
          <p:cNvPr id="37891" name="Picture 3" descr="C:\Users\User\Desktop\празобрать\VK\eFuvIx9U0F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881022"/>
            <a:ext cx="4286280" cy="2857520"/>
          </a:xfrm>
          <a:prstGeom prst="rect">
            <a:avLst/>
          </a:prstGeom>
          <a:noFill/>
        </p:spPr>
      </p:pic>
      <p:pic>
        <p:nvPicPr>
          <p:cNvPr id="37892" name="Picture 4" descr="F:\ФОТО\Атлет\атлет\tjJlY5VkpU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785794"/>
            <a:ext cx="2408242" cy="3626528"/>
          </a:xfrm>
          <a:prstGeom prst="rect">
            <a:avLst/>
          </a:prstGeom>
          <a:noFill/>
        </p:spPr>
      </p:pic>
      <p:pic>
        <p:nvPicPr>
          <p:cNvPr id="37893" name="Picture 5" descr="F:\ФОТО\Атлет\атлет\atVkInGwcX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857628"/>
            <a:ext cx="4286248" cy="2866428"/>
          </a:xfrm>
          <a:prstGeom prst="rect">
            <a:avLst/>
          </a:prstGeom>
          <a:noFill/>
        </p:spPr>
      </p:pic>
      <p:pic>
        <p:nvPicPr>
          <p:cNvPr id="37894" name="Picture 6" descr="F:\ФОТО\Атлет\фото пауэр\IMG_5494.JPG"/>
          <p:cNvPicPr>
            <a:picLocks noChangeAspect="1" noChangeArrowheads="1"/>
          </p:cNvPicPr>
          <p:nvPr/>
        </p:nvPicPr>
        <p:blipFill>
          <a:blip r:embed="rId5" cstate="print"/>
          <a:srcRect t="19048"/>
          <a:stretch>
            <a:fillRect/>
          </a:stretch>
        </p:blipFill>
        <p:spPr bwMode="auto">
          <a:xfrm>
            <a:off x="4857752" y="4286280"/>
            <a:ext cx="4000496" cy="242886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User\Downloads\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743" y="-285776"/>
            <a:ext cx="9166743" cy="7143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8|2.7|4.1|3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5">
      <a:dk1>
        <a:sysClr val="windowText" lastClr="000000"/>
      </a:dk1>
      <a:lt1>
        <a:sysClr val="window" lastClr="FFFFFF"/>
      </a:lt1>
      <a:dk2>
        <a:srgbClr val="69676D"/>
      </a:dk2>
      <a:lt2>
        <a:srgbClr val="58B8FF"/>
      </a:lt2>
      <a:accent1>
        <a:srgbClr val="AE9638"/>
      </a:accent1>
      <a:accent2>
        <a:srgbClr val="C3CFB5"/>
      </a:accent2>
      <a:accent3>
        <a:srgbClr val="6BB1C9"/>
      </a:accent3>
      <a:accent4>
        <a:srgbClr val="6BB1C9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509</TotalTime>
  <Words>93</Words>
  <Application>Microsoft Office PowerPoint</Application>
  <PresentationFormat>Экран (4:3)</PresentationFormat>
  <Paragraphs>21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Апекс</vt:lpstr>
      <vt:lpstr>Муниципальное бюджетное учреждение «Объединение молодежных клубов «ИСТОК»</vt:lpstr>
      <vt:lpstr>Слайд 2</vt:lpstr>
      <vt:lpstr>Слайд 3</vt:lpstr>
      <vt:lpstr>Призеры и Чемпионы ПК «Атлет»</vt:lpstr>
      <vt:lpstr>В 2013 году по муниципальной программе в ПК «Атлет» сделан капитальный ремонт помещений</vt:lpstr>
      <vt:lpstr>Развитие паралимпийского вида спорта</vt:lpstr>
      <vt:lpstr>Участие в соревнованиях различного уровней</vt:lpstr>
      <vt:lpstr>Организация  соревнований</vt:lpstr>
      <vt:lpstr>Слайд 9</vt:lpstr>
      <vt:lpstr>Спасибо  за 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Людмила</dc:creator>
  <cp:lastModifiedBy>User</cp:lastModifiedBy>
  <cp:revision>53</cp:revision>
  <dcterms:created xsi:type="dcterms:W3CDTF">2013-08-15T07:47:18Z</dcterms:created>
  <dcterms:modified xsi:type="dcterms:W3CDTF">2015-11-27T13:20:53Z</dcterms:modified>
</cp:coreProperties>
</file>